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heme/themeOverride3.xml" ContentType="application/vnd.openxmlformats-officedocument.themeOverr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4.xml" ContentType="application/vnd.openxmlformats-officedocument.themeOverr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heme/themeOverride5.xml" ContentType="application/vnd.openxmlformats-officedocument.themeOverr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heme/themeOverride6.xml" ContentType="application/vnd.openxmlformats-officedocument.themeOverr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tags/tag9.xml" ContentType="application/vnd.openxmlformats-officedocument.presentationml.tags+xml"/>
  <Override PartName="/ppt/notesSlides/notesSlide13.xml" ContentType="application/vnd.openxmlformats-officedocument.presentationml.notesSlide+xml"/>
  <Override PartName="/ppt/tags/tag10.xml" ContentType="application/vnd.openxmlformats-officedocument.presentationml.tags+xml"/>
  <Override PartName="/ppt/notesSlides/notesSlide14.xml" ContentType="application/vnd.openxmlformats-officedocument.presentationml.notesSlide+xml"/>
  <Override PartName="/ppt/tags/tag11.xml" ContentType="application/vnd.openxmlformats-officedocument.presentationml.tags+xml"/>
  <Override PartName="/ppt/notesSlides/notesSlide15.xml" ContentType="application/vnd.openxmlformats-officedocument.presentationml.notesSlide+xml"/>
  <Override PartName="/ppt/tags/tag12.xml" ContentType="application/vnd.openxmlformats-officedocument.presentationml.tags+xml"/>
  <Override PartName="/ppt/notesSlides/notesSlide16.xml" ContentType="application/vnd.openxmlformats-officedocument.presentationml.notesSlide+xml"/>
  <Override PartName="/ppt/tags/tag13.xml" ContentType="application/vnd.openxmlformats-officedocument.presentationml.tags+xml"/>
  <Override PartName="/ppt/notesSlides/notesSlide17.xml" ContentType="application/vnd.openxmlformats-officedocument.presentationml.notesSlide+xml"/>
  <Override PartName="/ppt/tags/tag14.xml" ContentType="application/vnd.openxmlformats-officedocument.presentationml.tags+xml"/>
  <Override PartName="/ppt/notesSlides/notesSlide18.xml" ContentType="application/vnd.openxmlformats-officedocument.presentationml.notesSlide+xml"/>
  <Override PartName="/ppt/tags/tag15.xml" ContentType="application/vnd.openxmlformats-officedocument.presentationml.tags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6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17.xml" ContentType="application/vnd.openxmlformats-officedocument.presentationml.tags+xml"/>
  <Override PartName="/ppt/notesSlides/notesSlide23.xml" ContentType="application/vnd.openxmlformats-officedocument.presentationml.notesSlide+xml"/>
  <Override PartName="/ppt/tags/tag18.xml" ContentType="application/vnd.openxmlformats-officedocument.presentationml.tags+xml"/>
  <Override PartName="/ppt/notesSlides/notesSlide24.xml" ContentType="application/vnd.openxmlformats-officedocument.presentationml.notesSlide+xml"/>
  <Override PartName="/ppt/tags/tag19.xml" ContentType="application/vnd.openxmlformats-officedocument.presentationml.tags+xml"/>
  <Override PartName="/ppt/notesSlides/notesSlide25.xml" ContentType="application/vnd.openxmlformats-officedocument.presentationml.notesSlide+xml"/>
  <Override PartName="/ppt/tags/tag20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21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1"/>
  </p:sldMasterIdLst>
  <p:notesMasterIdLst>
    <p:notesMasterId r:id="rId32"/>
  </p:notesMasterIdLst>
  <p:sldIdLst>
    <p:sldId id="259" r:id="rId2"/>
    <p:sldId id="295" r:id="rId3"/>
    <p:sldId id="264" r:id="rId4"/>
    <p:sldId id="265" r:id="rId5"/>
    <p:sldId id="263" r:id="rId6"/>
    <p:sldId id="296" r:id="rId7"/>
    <p:sldId id="266" r:id="rId8"/>
    <p:sldId id="271" r:id="rId9"/>
    <p:sldId id="270" r:id="rId10"/>
    <p:sldId id="297" r:id="rId11"/>
    <p:sldId id="301" r:id="rId12"/>
    <p:sldId id="273" r:id="rId13"/>
    <p:sldId id="275" r:id="rId14"/>
    <p:sldId id="277" r:id="rId15"/>
    <p:sldId id="278" r:id="rId16"/>
    <p:sldId id="302" r:id="rId17"/>
    <p:sldId id="279" r:id="rId18"/>
    <p:sldId id="280" r:id="rId19"/>
    <p:sldId id="276" r:id="rId20"/>
    <p:sldId id="298" r:id="rId21"/>
    <p:sldId id="274" r:id="rId22"/>
    <p:sldId id="299" r:id="rId23"/>
    <p:sldId id="281" r:id="rId24"/>
    <p:sldId id="282" r:id="rId25"/>
    <p:sldId id="283" r:id="rId26"/>
    <p:sldId id="285" r:id="rId27"/>
    <p:sldId id="300" r:id="rId28"/>
    <p:sldId id="286" r:id="rId29"/>
    <p:sldId id="267" r:id="rId30"/>
    <p:sldId id="260" r:id="rId3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8F5"/>
    <a:srgbClr val="84A1B5"/>
    <a:srgbClr val="272B3E"/>
    <a:srgbClr val="606F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4"/>
    <p:restoredTop sz="89614" autoAdjust="0"/>
  </p:normalViewPr>
  <p:slideViewPr>
    <p:cSldViewPr snapToGrid="0" snapToObjects="1">
      <p:cViewPr varScale="1">
        <p:scale>
          <a:sx n="91" d="100"/>
          <a:sy n="91" d="100"/>
        </p:scale>
        <p:origin x="38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C201B-273D-1E4D-AE47-D2D5D18132F7}" type="datetimeFigureOut">
              <a:rPr lang="en-US" smtClean="0"/>
              <a:t>10/28/2021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089260-7040-224F-9041-D8FC9D970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711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Hello everyone.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It is a great pleasure for me to present to you the work we did.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I will demonstrate </a:t>
            </a:r>
            <a:r>
              <a:rPr lang="en-US" sz="1800" kern="100" dirty="0" err="1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SW_Qsim</a:t>
            </a:r>
            <a:r>
              <a:rPr 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, A Minimize-Memory Quantum Simulator with High-Performance on the many-core Sunway Supercomputer.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First, let me introduce our team members.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Our team include Xin </a:t>
            </a:r>
            <a:r>
              <a:rPr lang="en-US" sz="1800" kern="100" dirty="0" err="1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Liu</a:t>
            </a:r>
            <a:r>
              <a:rPr lang="en-US" sz="1800" kern="100" dirty="0" err="1">
                <a:effectLst/>
                <a:latin typeface="MS Gothic" panose="020B0609070205080204" pitchFamily="49" charset="-128"/>
                <a:ea typeface="等线" panose="02010600030101010101" pitchFamily="2" charset="-122"/>
                <a:cs typeface="MS Gothic" panose="020B0609070205080204" pitchFamily="49" charset="-128"/>
              </a:rPr>
              <a:t>,</a:t>
            </a:r>
            <a:r>
              <a:rPr lang="en-US" sz="1800" kern="100" dirty="0" err="1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Yong</a:t>
            </a:r>
            <a:r>
              <a:rPr 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Liu</a:t>
            </a:r>
            <a:r>
              <a:rPr lang="en-US" sz="1800" kern="100" dirty="0" err="1">
                <a:effectLst/>
                <a:latin typeface="MS Gothic" panose="020B0609070205080204" pitchFamily="49" charset="-128"/>
                <a:ea typeface="等线" panose="02010600030101010101" pitchFamily="2" charset="-122"/>
                <a:cs typeface="MS Gothic" panose="020B0609070205080204" pitchFamily="49" charset="-128"/>
              </a:rPr>
              <a:t>,</a:t>
            </a:r>
            <a:r>
              <a:rPr lang="en-US" sz="1800" kern="100" dirty="0" err="1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Pengpeng</a:t>
            </a:r>
            <a:r>
              <a:rPr 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Zhao, Yuling Yang, </a:t>
            </a:r>
            <a:r>
              <a:rPr lang="en-US" sz="1800" kern="100" dirty="0" err="1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Weizhe</a:t>
            </a:r>
            <a:r>
              <a:rPr 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Sun, Zhen Wang, </a:t>
            </a:r>
            <a:r>
              <a:rPr lang="en-US" sz="1800" kern="100" dirty="0" err="1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Enming</a:t>
            </a:r>
            <a:r>
              <a:rPr 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Dong from National Supercomputer Center </a:t>
            </a:r>
            <a:r>
              <a:rPr kumimoji="1" lang="en-US" altLang="zh-CN" sz="1800" dirty="0"/>
              <a:t>in</a:t>
            </a:r>
            <a:r>
              <a:rPr kumimoji="1" lang="zh-CN" altLang="en-US" sz="1800" dirty="0"/>
              <a:t> </a:t>
            </a:r>
            <a:r>
              <a:rPr kumimoji="1" lang="en-US" altLang="zh-CN" sz="1800" dirty="0"/>
              <a:t>Wuxi</a:t>
            </a:r>
            <a:r>
              <a:rPr 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 dirty="0" err="1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Dexun</a:t>
            </a:r>
            <a:r>
              <a:rPr 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Chen from Tsinghua University.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 dirty="0" err="1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Honghui</a:t>
            </a:r>
            <a:r>
              <a:rPr 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Shang from Institute of Computing Technology.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kern="100" dirty="0">
                <a:effectLst/>
                <a:latin typeface="等线" panose="02010600030101010101" pitchFamily="2" charset="-122"/>
                <a:ea typeface="+mn-ea"/>
                <a:cs typeface="Times New Roman" panose="02020603050405020304" pitchFamily="18" charset="0"/>
              </a:rPr>
              <a:t>And I Fang Li from National Supercomputer Center </a:t>
            </a:r>
            <a:r>
              <a:rPr kumimoji="1" lang="en-US" altLang="zh-CN" sz="1800" dirty="0"/>
              <a:t>in</a:t>
            </a:r>
            <a:r>
              <a:rPr kumimoji="1" lang="zh-CN" altLang="en-US" sz="1800" dirty="0"/>
              <a:t> </a:t>
            </a:r>
            <a:r>
              <a:rPr kumimoji="1" lang="en-US" altLang="zh-CN" sz="1800" dirty="0"/>
              <a:t>Wuxi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+mn-ea"/>
                <a:cs typeface="Times New Roman" panose="02020603050405020304" pitchFamily="18" charset="0"/>
              </a:rPr>
              <a:t>.</a:t>
            </a:r>
            <a:endParaRPr lang="en-US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089260-7040-224F-9041-D8FC9D9700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5182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/>
              <a:t>so</a:t>
            </a:r>
            <a:r>
              <a:rPr kumimoji="1" lang="zh-CN" altLang="en-US" dirty="0"/>
              <a:t> </a:t>
            </a:r>
            <a:r>
              <a:rPr kumimoji="1" lang="en-US" altLang="zh-CN" dirty="0"/>
              <a:t>now,</a:t>
            </a:r>
            <a:r>
              <a:rPr kumimoji="1" lang="zh-CN" altLang="en-US" dirty="0"/>
              <a:t> </a:t>
            </a:r>
            <a:r>
              <a:rPr kumimoji="1" lang="en-US" altLang="zh-CN" dirty="0"/>
              <a:t>let’s</a:t>
            </a:r>
            <a:r>
              <a:rPr kumimoji="1" lang="zh-CN" altLang="en-US" dirty="0"/>
              <a:t> </a:t>
            </a:r>
            <a:r>
              <a:rPr kumimoji="1" lang="en-US" altLang="zh-C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see</a:t>
            </a:r>
            <a:r>
              <a:rPr kumimoji="1" lang="zh-CN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kumimoji="1" lang="en-US" altLang="zh-C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our innovations on the</a:t>
            </a:r>
            <a:r>
              <a:rPr kumimoji="1" lang="zh-CN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kumimoji="1" lang="en-US" altLang="zh-C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new</a:t>
            </a:r>
            <a:r>
              <a:rPr kumimoji="1" lang="zh-CN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kumimoji="1" lang="en-US" altLang="zh-C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generation</a:t>
            </a:r>
            <a:r>
              <a:rPr kumimoji="1" lang="zh-CN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kumimoji="1" lang="en-US" altLang="zh-C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Sunway</a:t>
            </a:r>
            <a:r>
              <a:rPr kumimoji="1" lang="zh-CN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kumimoji="1" lang="en-US" altLang="zh-C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supercomputer.</a:t>
            </a:r>
          </a:p>
          <a:p>
            <a:endParaRPr kumimoji="1"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089260-7040-224F-9041-D8FC9D97006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13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 dirty="0" err="1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SW_Qsim</a:t>
            </a:r>
            <a:r>
              <a:rPr 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uses PEPS to calculate the probability amplitude of a single final state of a quantum grid.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First, we start from the initial state of each qubit and perform tensor network evolution according to a given RQC.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Second, we multiply the final state of each qubit to their </a:t>
            </a:r>
            <a:r>
              <a:rPr lang="en-US" sz="1800" kern="100" dirty="0" err="1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evolated</a:t>
            </a:r>
            <a:r>
              <a:rPr 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tensor, and obtain the target tensor network.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Then, we decompose the tensor network into numbers of independent sub-tensor network using our new “fractal recursive slice parallel” method.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Finally, we collect the contraction results obtained on these parallel tasks.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Now, the probability of transition the quantum grid from the initial state to a certain final state through a random circuit is obtained.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089260-7040-224F-9041-D8FC9D97006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5406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kern="100" dirty="0">
                <a:effectLst/>
                <a:latin typeface="等线" panose="02010600030101010101" pitchFamily="2" charset="-122"/>
                <a:ea typeface="+mn-ea"/>
                <a:cs typeface="Times New Roman" panose="02020603050405020304" pitchFamily="18" charset="0"/>
              </a:rPr>
              <a:t>Tensor contraction produces massive intermediate tensor networks, which cannot be stored on a single computing node.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kern="100" dirty="0">
                <a:effectLst/>
                <a:latin typeface="等线" panose="02010600030101010101" pitchFamily="2" charset="-122"/>
                <a:ea typeface="+mn-ea"/>
                <a:cs typeface="Times New Roman" panose="02020603050405020304" pitchFamily="18" charset="0"/>
              </a:rPr>
              <a:t>So w</a:t>
            </a:r>
            <a:r>
              <a:rPr 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e use two-level hardware-friendly parallelism on the many-core New Sunway Supercomputer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Thus we can 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+mn-ea"/>
                <a:cs typeface="Times New Roman" panose="02020603050405020304" pitchFamily="18" charset="0"/>
              </a:rPr>
              <a:t>decompose the squared tensor network into independent contraction of several easy-to-calculate sub-tensor networks.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This enables us to perform simulations with high numbers of qubits and deep depth of quantum circuits.</a:t>
            </a:r>
          </a:p>
          <a:p>
            <a:pPr algn="just"/>
            <a:r>
              <a:rPr lang="en-US" altLang="zh-CN" sz="1200" kern="100" dirty="0">
                <a:effectLst/>
                <a:latin typeface="等线" panose="02010600030101010101" pitchFamily="2" charset="-122"/>
                <a:ea typeface="+mn-ea"/>
                <a:cs typeface="Times New Roman" panose="02020603050405020304" pitchFamily="18" charset="0"/>
              </a:rPr>
              <a:t> </a:t>
            </a: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089260-7040-224F-9041-D8FC9D97006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620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Fractal recursive slice comes from fractal theory, and its typical feature is recursion. </a:t>
            </a:r>
          </a:p>
          <a:p>
            <a:pPr algn="just"/>
            <a:r>
              <a:rPr 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As examples, the fractal recursive slice parallel of 8-layer and 16-layer RQCs are shown in the figures.</a:t>
            </a:r>
          </a:p>
          <a:p>
            <a:pPr algn="just"/>
            <a:r>
              <a:rPr 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The branches obtained by one division continue to be divided according to the same rules, and each branch in different levels is self-similar.  </a:t>
            </a:r>
          </a:p>
          <a:p>
            <a:pPr algn="just"/>
            <a:r>
              <a:rPr 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Each task obtains its tensor branch by a vector projection algorithm. </a:t>
            </a:r>
          </a:p>
          <a:p>
            <a:pPr algn="just"/>
            <a:r>
              <a:rPr 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We slice the tensor network recursively level by level.</a:t>
            </a:r>
          </a:p>
          <a:p>
            <a:pPr algn="just"/>
            <a:r>
              <a:rPr 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All of the sub-tasks have the same sub-tensor network structure, achieving a good load balance. </a:t>
            </a:r>
          </a:p>
          <a:p>
            <a:pPr algn="just"/>
            <a:r>
              <a:rPr 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Moreover, tensor network cutting is a communication-avoiding algorithm so our simulator has high scalability.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089260-7040-224F-9041-D8FC9D97006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647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zh-CN" sz="1800" kern="100" dirty="0">
                <a:effectLst/>
                <a:latin typeface="等线" panose="02010600030101010101" pitchFamily="2" charset="-122"/>
                <a:ea typeface="+mn-ea"/>
                <a:cs typeface="Times New Roman" panose="02020603050405020304" pitchFamily="18" charset="0"/>
              </a:rPr>
              <a:t>Since the rank of new intermediate tensors is decided by the contraction path.</a:t>
            </a:r>
          </a:p>
          <a:p>
            <a:pPr algn="just"/>
            <a:r>
              <a:rPr 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The contraction path is extremely important for each sub-tensor network.</a:t>
            </a:r>
          </a:p>
          <a:p>
            <a:pPr algn="just"/>
            <a:r>
              <a:rPr 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Searching for the optimized contracting path is an NP-hard problem. </a:t>
            </a:r>
          </a:p>
          <a:p>
            <a:pPr algn="just"/>
            <a:r>
              <a:rPr 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However, we find a minimize-memory contraction path for s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pecific situation </a:t>
            </a:r>
            <a:r>
              <a:rPr 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Take rectangular tensor network shown in left figure as an example. </a:t>
            </a:r>
          </a:p>
          <a:p>
            <a:pPr algn="just"/>
            <a:r>
              <a:rPr 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After </a:t>
            </a:r>
            <a:r>
              <a:rPr lang="en-US" sz="1800" kern="100" dirty="0">
                <a:effectLst/>
                <a:latin typeface="Cambria Math" panose="02040503050406030204" pitchFamily="18" charset="0"/>
                <a:ea typeface="等线" panose="02010600030101010101" pitchFamily="2" charset="-122"/>
                <a:cs typeface="Cambria Math" panose="02040503050406030204" pitchFamily="18" charset="0"/>
              </a:rPr>
              <a:t>s </a:t>
            </a:r>
            <a:r>
              <a:rPr 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continuous slices in the same direction, two partitions A and D have been generated.</a:t>
            </a:r>
          </a:p>
          <a:p>
            <a:pPr algn="just"/>
            <a:r>
              <a:rPr 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In the sequential contraction, we 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+mn-ea"/>
                <a:cs typeface="Times New Roman" panose="02020603050405020304" pitchFamily="18" charset="0"/>
              </a:rPr>
              <a:t>proved that </a:t>
            </a:r>
            <a:r>
              <a:rPr 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the contraction algorithm shown in </a:t>
            </a:r>
            <a:r>
              <a:rPr lang="en-US" sz="1800" kern="100" dirty="0">
                <a:effectLst/>
                <a:latin typeface="等线" panose="02010600030101010101" pitchFamily="2" charset="-122"/>
                <a:ea typeface="+mn-ea"/>
                <a:cs typeface="Times New Roman" panose="02020603050405020304" pitchFamily="18" charset="0"/>
              </a:rPr>
              <a:t>the right 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+mn-ea"/>
                <a:cs typeface="Times New Roman" panose="02020603050405020304" pitchFamily="18" charset="0"/>
              </a:rPr>
              <a:t>figure must be the minimize-memory one </a:t>
            </a:r>
            <a:r>
              <a:rPr 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in the case of continuous slices in the same direction.</a:t>
            </a: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089260-7040-224F-9041-D8FC9D97006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0287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As we have found the minimize memory contraction path, we can calculate the memory-limited simulation capacity of any processor.</a:t>
            </a:r>
          </a:p>
          <a:p>
            <a:pPr algn="just"/>
            <a:r>
              <a:rPr kumimoji="1" lang="en-US" altLang="zh-CN" sz="1800" dirty="0"/>
              <a:t>in</a:t>
            </a:r>
            <a:r>
              <a:rPr kumimoji="1" lang="zh-CN" altLang="en-US" sz="1800" dirty="0"/>
              <a:t> </a:t>
            </a:r>
            <a:r>
              <a:rPr kumimoji="1" lang="en-US" altLang="zh-CN" sz="1800" dirty="0"/>
              <a:t>other</a:t>
            </a:r>
            <a:r>
              <a:rPr kumimoji="1" lang="zh-CN" altLang="en-US" sz="1800" dirty="0"/>
              <a:t> </a:t>
            </a:r>
            <a:r>
              <a:rPr kumimoji="1" lang="en-US" altLang="zh-CN" sz="1800" dirty="0"/>
              <a:t>words,</a:t>
            </a:r>
            <a:r>
              <a:rPr kumimoji="1" lang="zh-CN" altLang="en-US" sz="1800" dirty="0"/>
              <a:t> </a:t>
            </a:r>
            <a:r>
              <a:rPr kumimoji="1" lang="en-US" altLang="zh-CN" sz="1800" dirty="0"/>
              <a:t>w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e can obtain t</a:t>
            </a:r>
            <a:r>
              <a:rPr lang="en-US" altLang="zh-CN" sz="1800" dirty="0"/>
              <a:t>he relationship between the maximum number of qubits </a:t>
            </a:r>
            <a:r>
              <a:rPr lang="zh-CN" altLang="en-US" sz="1800" dirty="0"/>
              <a:t>𝑚 </a:t>
            </a:r>
            <a:r>
              <a:rPr lang="en-US" altLang="zh-CN" sz="1800" dirty="0"/>
              <a:t>, </a:t>
            </a:r>
            <a:r>
              <a:rPr lang="zh-CN" altLang="en-US" sz="1800" dirty="0"/>
              <a:t>𝑛 </a:t>
            </a:r>
            <a:r>
              <a:rPr lang="en-US" altLang="zh-CN" sz="1800" dirty="0"/>
              <a:t>and quantum depth L for a specified processor.</a:t>
            </a:r>
            <a:endParaRPr lang="en-US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The memory of one processor of SW26010pro is 96GB, its simulation capabilities of various circuit grids are shown in the TABLE.</a:t>
            </a: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089260-7040-224F-9041-D8FC9D97006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1873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The thread-level parallelization of </a:t>
            </a:r>
            <a:r>
              <a:rPr lang="en-US" sz="1800" kern="100" dirty="0" err="1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SW_Qsim</a:t>
            </a:r>
            <a:r>
              <a:rPr 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is implemented on one CG of SW26010pro.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The major time-consuming step is tensor contraction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It consists two main kernels GEMM and tensor permutation.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The typical statistical dimension ratio of GEMM in 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RQCs of </a:t>
            </a:r>
            <a:r>
              <a:rPr lang="en-US" altLang="zh-CN" sz="1800" dirty="0"/>
              <a:t>10 × 10 × (1 + 32 + 1) and 20 × 20 × (1 + 16 + 1) </a:t>
            </a:r>
            <a:r>
              <a:rPr 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indicates that the matrices are highly irregular. 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089260-7040-224F-9041-D8FC9D97006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2256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For 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+mn-ea"/>
                <a:cs typeface="Times New Roman" panose="02020603050405020304" pitchFamily="18" charset="0"/>
              </a:rPr>
              <a:t>square-like matrix and narrow matrix </a:t>
            </a:r>
            <a:r>
              <a:rPr 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we use different optimization methods.</a:t>
            </a:r>
          </a:p>
          <a:p>
            <a:pPr algn="just"/>
            <a:r>
              <a:rPr lang="en-US" altLang="zh-CN" sz="1800" kern="100" dirty="0">
                <a:effectLst/>
                <a:latin typeface="等线" panose="02010600030101010101" pitchFamily="2" charset="-122"/>
                <a:ea typeface="+mn-ea"/>
                <a:cs typeface="Times New Roman" panose="02020603050405020304" pitchFamily="18" charset="0"/>
              </a:rPr>
              <a:t>The square-like matrix </a:t>
            </a:r>
            <a:r>
              <a:rPr 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multiplication is a computation-intensive problem and the narrow matrix multiplication is a bandwidth-constrained problem. Their optimization methods are 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+mn-ea"/>
                <a:cs typeface="Times New Roman" panose="02020603050405020304" pitchFamily="18" charset="0"/>
              </a:rPr>
              <a:t>demonstrates in the slide.</a:t>
            </a:r>
            <a:endParaRPr lang="en-US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089260-7040-224F-9041-D8FC9D97006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263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tabLst>
                <a:tab pos="4125595" algn="l"/>
              </a:tabLst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order to improve the efficiency of high-rank tensor contractions, we first reformat the tensor contractions into 2D matrix multiplications using tensor permutation.</a:t>
            </a:r>
          </a:p>
          <a:p>
            <a:pPr algn="just">
              <a:tabLst>
                <a:tab pos="4125595" algn="l"/>
              </a:tabLst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According to different dimensions of tensor permutation, we propose two methods Continuous permutation and Dispersed permutation.</a:t>
            </a:r>
          </a:p>
          <a:p>
            <a:pPr algn="just">
              <a:tabLst>
                <a:tab pos="4125595" algn="l"/>
              </a:tabLst>
            </a:pPr>
            <a:r>
              <a:rPr 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For the case of continuous permutation, the essence of optimization is the regular movement of data. </a:t>
            </a:r>
          </a:p>
          <a:p>
            <a:pPr algn="just">
              <a:tabLst>
                <a:tab pos="4125595" algn="l"/>
              </a:tabLst>
            </a:pPr>
            <a:r>
              <a:rPr 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 For the case of Dispersed permutation, the essence 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+mn-ea"/>
                <a:cs typeface="Times New Roman" panose="02020603050405020304" pitchFamily="18" charset="0"/>
              </a:rPr>
              <a:t>of optimization </a:t>
            </a:r>
            <a:r>
              <a:rPr 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is the movement of a piece of dispersed data. </a:t>
            </a:r>
          </a:p>
          <a:p>
            <a:pPr algn="just">
              <a:tabLst>
                <a:tab pos="4125595" algn="l"/>
              </a:tabLst>
            </a:pPr>
            <a:r>
              <a:rPr 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High-dimensional data should be permuted by striding DMA, and low-dimensional data should be permuted by SIMD shuffle instruction on each CPE as much as possible. 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089260-7040-224F-9041-D8FC9D97006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55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A new job migration and step-by-step collective communication is proposed to improve the  long-time calculation stability.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When the </a:t>
            </a:r>
            <a:r>
              <a:rPr lang="en-US" sz="1800" kern="100" dirty="0" err="1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SW_Qsim</a:t>
            </a:r>
            <a:r>
              <a:rPr 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is running, the runtime system of the New Sunway Supercomputer will run a process to detect the node status.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If a node error is detected, the process will migrate the tasks on the node to an idle healthy node through a log-file.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When the tasks of the original healthy nodes end, these parts of calculation results are collected by partial collective communication.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After the migrated tasks end, its simulation result is merged with others by further collective communication.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this time, the whole simulation result is obtained.</a:t>
            </a:r>
            <a:endParaRPr lang="en-US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This kind of parallel  fault tolerance mechanism enables </a:t>
            </a:r>
            <a:r>
              <a:rPr lang="en-US" sz="1800" kern="100" dirty="0" err="1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SW_Qsim</a:t>
            </a:r>
            <a:r>
              <a:rPr 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to work continuously to get the correct calculation results even if some nodes fail.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089260-7040-224F-9041-D8FC9D97006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056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/>
              <a:t>ok,</a:t>
            </a:r>
            <a:r>
              <a:rPr kumimoji="1" lang="zh-CN" altLang="en-US" dirty="0"/>
              <a:t> </a:t>
            </a:r>
            <a:r>
              <a:rPr kumimoji="1" lang="en-US" altLang="zh-C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first,</a:t>
            </a:r>
            <a:r>
              <a:rPr kumimoji="1" lang="zh-CN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kumimoji="1" lang="en-US" altLang="zh-C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Introduction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zh-CN" dirty="0"/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089260-7040-224F-9041-D8FC9D9700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3322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/>
              <a:t>ok,</a:t>
            </a:r>
            <a:r>
              <a:rPr kumimoji="1" lang="zh-CN" altLang="en-US" dirty="0"/>
              <a:t> </a:t>
            </a:r>
            <a:r>
              <a:rPr kumimoji="1" lang="en-US" altLang="zh-CN" dirty="0"/>
              <a:t>so</a:t>
            </a:r>
            <a:r>
              <a:rPr kumimoji="1" lang="zh-CN" altLang="en-US" dirty="0"/>
              <a:t> </a:t>
            </a:r>
            <a:r>
              <a:rPr kumimoji="1" lang="en-US" altLang="zh-CN" dirty="0"/>
              <a:t>now</a:t>
            </a:r>
            <a:r>
              <a:rPr kumimoji="1" lang="zh-CN" altLang="en-US" dirty="0"/>
              <a:t> </a:t>
            </a:r>
            <a:r>
              <a:rPr kumimoji="1" lang="en-US" altLang="zh-C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performance</a:t>
            </a:r>
            <a:r>
              <a:rPr kumimoji="1" lang="zh-CN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kumimoji="1" lang="en-US" altLang="zh-C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measurement.</a:t>
            </a:r>
            <a:endParaRPr kumimoji="1" lang="zh-CN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kumimoji="1"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089260-7040-224F-9041-D8FC9D97006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435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We use Porter–Thomas distribution and a VQE algorithm to validate our quantum simulator.</a:t>
            </a:r>
          </a:p>
          <a:p>
            <a:pPr algn="just"/>
            <a:r>
              <a:rPr 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We have measured 100 thousands amplitudes with a 20 × 20 × (1 + 8 + 1) quantum circuit. </a:t>
            </a:r>
          </a:p>
          <a:p>
            <a:pPr algn="just"/>
            <a:r>
              <a:rPr lang="en-US" altLang="zh-CN" sz="1800" kern="100" dirty="0">
                <a:solidFill>
                  <a:schemeClr val="accent2">
                    <a:lumMod val="50000"/>
                  </a:schemeClr>
                </a:solidFill>
                <a:effectLst/>
                <a:latin typeface="Bahnschrift Light" panose="020B0502040204020203" pitchFamily="34" charset="0"/>
                <a:ea typeface="+mn-ea"/>
                <a:cs typeface="Times New Roman" panose="02020603050405020304" pitchFamily="18" charset="0"/>
              </a:rPr>
              <a:t>The output result conforms to the Porter–Thomas distribution law. </a:t>
            </a:r>
            <a:endParaRPr lang="en-US" sz="1800" kern="100" dirty="0"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algn="just"/>
            <a:r>
              <a:rPr 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We apply the Trotter quantum circuit with a Hamiltonian to the four-qubit hydrogen molecule system. </a:t>
            </a:r>
          </a:p>
          <a:p>
            <a:pPr algn="just"/>
            <a:r>
              <a:rPr 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The final state is exactly the same as the reference result.</a:t>
            </a: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089260-7040-224F-9041-D8FC9D97006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6658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CN" dirty="0"/>
              <a:t>ok,</a:t>
            </a:r>
            <a:r>
              <a:rPr kumimoji="1" lang="zh-CN" altLang="en-US" dirty="0"/>
              <a:t> </a:t>
            </a:r>
            <a:r>
              <a:rPr kumimoji="1" lang="en-US" altLang="zh-CN" dirty="0"/>
              <a:t>now</a:t>
            </a:r>
            <a:r>
              <a:rPr kumimoji="1" lang="zh-CN" altLang="en-US" dirty="0"/>
              <a:t> </a:t>
            </a:r>
            <a:r>
              <a:rPr kumimoji="1" lang="en-US" altLang="zh-CN" dirty="0"/>
              <a:t>performance</a:t>
            </a:r>
            <a:r>
              <a:rPr kumimoji="1" lang="zh-CN" altLang="en-US" dirty="0"/>
              <a:t> </a:t>
            </a:r>
            <a:r>
              <a:rPr kumimoji="1" lang="en-US" altLang="zh-CN" dirty="0"/>
              <a:t>results.</a:t>
            </a:r>
            <a:endParaRPr kumimoji="1" lang="zh-CN" altLang="en-US" dirty="0"/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089260-7040-224F-9041-D8FC9D97006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963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Take a 10 × 10 × (1 + 32 + 1) quantum circuit as an example,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the memory requirement for our minimized-memory contraction path stands out when comparing to other methods.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maximum rank of intermediate tensors reduces from 11 to 8, and finally to 6 through the three contraction paths.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Moreover, t</a:t>
            </a:r>
            <a:r>
              <a:rPr 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he memory of the maximum rank tensor is reduced by 256 times compared with “plain cuts” algorithm.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089260-7040-224F-9041-D8FC9D97006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4460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zh-CN" sz="1800" dirty="0">
                <a:latin typeface="Bahnschrift Light Condensed" panose="020B0502040204020203" pitchFamily="34" charset="0"/>
              </a:rPr>
              <a:t>the average performance of  our square-like </a:t>
            </a:r>
            <a:r>
              <a:rPr lang="en-US" altLang="zh-CN" sz="1800" dirty="0" err="1">
                <a:latin typeface="Bahnschrift Light Condensed" panose="020B0502040204020203" pitchFamily="34" charset="0"/>
              </a:rPr>
              <a:t>gemm</a:t>
            </a:r>
            <a:r>
              <a:rPr lang="en-US" altLang="zh-CN" sz="1800" dirty="0">
                <a:latin typeface="Bahnschrift Light Condensed" panose="020B0502040204020203" pitchFamily="34" charset="0"/>
              </a:rPr>
              <a:t> can deliver </a:t>
            </a:r>
            <a:r>
              <a:rPr lang="en-US" altLang="zh-CN" sz="1800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2000 </a:t>
            </a:r>
            <a:r>
              <a:rPr lang="en-US" altLang="zh-CN" sz="1800" dirty="0" err="1">
                <a:solidFill>
                  <a:srgbClr val="FF0000"/>
                </a:solidFill>
                <a:latin typeface="Bahnschrift Light Condensed" panose="020B0502040204020203" pitchFamily="34" charset="0"/>
              </a:rPr>
              <a:t>Gflops</a:t>
            </a:r>
            <a:endParaRPr lang="en-US" altLang="zh-CN" sz="1800" dirty="0">
              <a:latin typeface="Bahnschrift Light Condensed" panose="020B0502040204020203" pitchFamily="34" charset="0"/>
            </a:endParaRPr>
          </a:p>
          <a:p>
            <a:pPr algn="just"/>
            <a:r>
              <a:rPr lang="en-US" altLang="zh-CN" sz="1800" dirty="0">
                <a:latin typeface="Bahnschrift Light Condensed" panose="020B0502040204020203" pitchFamily="34" charset="0"/>
              </a:rPr>
              <a:t>and the maximum performance can reach </a:t>
            </a:r>
            <a:r>
              <a:rPr lang="en-US" altLang="zh-CN" sz="1800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2200 </a:t>
            </a:r>
            <a:r>
              <a:rPr lang="en-US" altLang="zh-CN" sz="1800" dirty="0" err="1">
                <a:solidFill>
                  <a:srgbClr val="FF0000"/>
                </a:solidFill>
                <a:latin typeface="Bahnschrift Light Condensed" panose="020B0502040204020203" pitchFamily="34" charset="0"/>
              </a:rPr>
              <a:t>Gflops</a:t>
            </a:r>
            <a:r>
              <a:rPr lang="en-US" altLang="zh-CN" sz="1800" dirty="0">
                <a:latin typeface="Bahnschrift Light Condensed" panose="020B0502040204020203" pitchFamily="34" charset="0"/>
              </a:rPr>
              <a:t>, about </a:t>
            </a:r>
            <a:r>
              <a:rPr lang="en-US" altLang="zh-CN" sz="1800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94%</a:t>
            </a:r>
            <a:r>
              <a:rPr lang="en-US" altLang="zh-CN" sz="1800" dirty="0">
                <a:latin typeface="Bahnschrift Light Condensed" panose="020B0502040204020203" pitchFamily="34" charset="0"/>
              </a:rPr>
              <a:t> of peak performance.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Bahnschrift Light Condensed" panose="020B0502040204020203" pitchFamily="34" charset="0"/>
              </a:rPr>
              <a:t>In RQC 10 × 10 × (1 + 32 + 1) and 20 × 20 × (1 + 16 + 1), the performance of square-like </a:t>
            </a:r>
            <a:r>
              <a:rPr lang="en-US" altLang="zh-CN" sz="1200" dirty="0" err="1">
                <a:latin typeface="Bahnschrift Light Condensed" panose="020B0502040204020203" pitchFamily="34" charset="0"/>
              </a:rPr>
              <a:t>gemm</a:t>
            </a:r>
            <a:r>
              <a:rPr lang="en-US" altLang="zh-CN" sz="1200" dirty="0">
                <a:latin typeface="Bahnschrift Light Condensed" panose="020B0502040204020203" pitchFamily="34" charset="0"/>
              </a:rPr>
              <a:t> is 30%-50% higher than that of SW_BLAS.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latin typeface="Bahnschrift Light Condensed" panose="020B0502040204020203" pitchFamily="34" charset="0"/>
              </a:rPr>
              <a:t>The performance of narrow </a:t>
            </a:r>
            <a:r>
              <a:rPr lang="en-US" altLang="zh-CN" sz="1200" dirty="0" err="1">
                <a:latin typeface="Bahnschrift Light Condensed" panose="020B0502040204020203" pitchFamily="34" charset="0"/>
              </a:rPr>
              <a:t>gemm</a:t>
            </a:r>
            <a:r>
              <a:rPr lang="en-US" altLang="zh-CN" sz="1200" dirty="0">
                <a:latin typeface="Bahnschrift Light Condensed" panose="020B0502040204020203" pitchFamily="34" charset="0"/>
              </a:rPr>
              <a:t> is 20 times better than SW_BLAS on average.</a:t>
            </a: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089260-7040-224F-9041-D8FC9D97006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2074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zh-CN" sz="1800" kern="100" dirty="0">
                <a:solidFill>
                  <a:schemeClr val="accent3"/>
                </a:solidFill>
                <a:effectLst/>
                <a:latin typeface="Bahnschrift SemiBold Condensed" panose="020B0502040204020203" pitchFamily="34" charset="0"/>
                <a:ea typeface="+mn-ea"/>
                <a:cs typeface="Times New Roman" panose="02020603050405020304" pitchFamily="18" charset="0"/>
              </a:rPr>
              <a:t>The performance of continuous and dispersed tensor permutation is over 40GB/s and 30GB/s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respectively </a:t>
            </a:r>
            <a:r>
              <a:rPr lang="en-US" altLang="zh-CN" sz="1800" kern="100" dirty="0">
                <a:solidFill>
                  <a:schemeClr val="accent3"/>
                </a:solidFill>
                <a:effectLst/>
                <a:latin typeface="Bahnschrift SemiBold Condensed" panose="020B0502040204020203" pitchFamily="34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for </a:t>
            </a:r>
            <a:r>
              <a:rPr lang="en-US" altLang="zh-CN" sz="1200" kern="100" dirty="0">
                <a:effectLst/>
                <a:latin typeface="Bahnschrift SemiBold Condensed" panose="020B0502040204020203" pitchFamily="34" charset="0"/>
                <a:ea typeface="+mn-ea"/>
                <a:cs typeface="Times New Roman" panose="02020603050405020304" pitchFamily="18" charset="0"/>
              </a:rPr>
              <a:t>the acceleration of one CG to one MPE, </a:t>
            </a:r>
            <a:r>
              <a:rPr lang="en-US" altLang="zh-CN" sz="1200" kern="100" dirty="0">
                <a:solidFill>
                  <a:schemeClr val="accent3"/>
                </a:solidFill>
                <a:effectLst/>
                <a:latin typeface="Bahnschrift SemiBold Condensed" panose="020B0502040204020203" pitchFamily="34" charset="0"/>
                <a:ea typeface="+mn-ea"/>
                <a:cs typeface="Times New Roman" panose="02020603050405020304" pitchFamily="18" charset="0"/>
              </a:rPr>
              <a:t>continuous permutation </a:t>
            </a:r>
            <a:r>
              <a:rPr lang="en-US" altLang="zh-CN" sz="1200" kern="100" dirty="0">
                <a:effectLst/>
                <a:latin typeface="Bahnschrift SemiBold Condensed" panose="020B0502040204020203" pitchFamily="34" charset="0"/>
                <a:ea typeface="+mn-ea"/>
                <a:cs typeface="Times New Roman" panose="02020603050405020304" pitchFamily="18" charset="0"/>
              </a:rPr>
              <a:t>is about 20 to 48 times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00" dirty="0">
                <a:effectLst/>
                <a:latin typeface="Bahnschrift SemiBold Condensed" panose="020B0502040204020203" pitchFamily="34" charset="0"/>
                <a:ea typeface="+mn-ea"/>
                <a:cs typeface="Times New Roman" panose="02020603050405020304" pitchFamily="18" charset="0"/>
              </a:rPr>
              <a:t>dispersed permutation is 7 to 43 times.</a:t>
            </a: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089260-7040-224F-9041-D8FC9D97006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3281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record the total simulation time of two RQCs 100-bits 32-depth and 400-bits 16-depth. </a:t>
            </a:r>
            <a:r>
              <a:rPr lang="en-US" altLang="zh-CN" sz="1200" kern="100" dirty="0">
                <a:effectLst/>
                <a:latin typeface="等线" panose="02010600030101010101" pitchFamily="2" charset="-122"/>
                <a:ea typeface="+mn-ea"/>
                <a:cs typeface="Times New Roman" panose="02020603050405020304" pitchFamily="18" charset="0"/>
              </a:rPr>
              <a:t>For both s</a:t>
            </a:r>
            <a:r>
              <a:rPr lang="en-US" altLang="zh-CN" sz="1200" dirty="0">
                <a:effectLst/>
                <a:latin typeface="Bahnschrift Light Condensed" panose="020B0502040204020203" pitchFamily="34" charset="0"/>
                <a:cs typeface="Times New Roman" panose="02020603050405020304" pitchFamily="18" charset="0"/>
              </a:rPr>
              <a:t>trong </a:t>
            </a:r>
            <a:r>
              <a:rPr lang="en-US" altLang="zh-CN" sz="1200" b="0" kern="100" dirty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+mn-ea"/>
                <a:cs typeface="Times New Roman" panose="02020603050405020304" pitchFamily="18" charset="0"/>
              </a:rPr>
              <a:t>scaling and weak scaling test,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 95% parallel efficiency is achieved with up to 28.75 million cores. 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089260-7040-224F-9041-D8FC9D97006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9941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Now Some summary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089260-7040-224F-9041-D8FC9D97006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7207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In this work, we propose </a:t>
            </a:r>
            <a:r>
              <a:rPr lang="en-US" sz="1800" kern="100" dirty="0" err="1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SW_Qsim</a:t>
            </a:r>
            <a:r>
              <a:rPr 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, a minimize-memory quantum simulator with high-performance on a New Sunway Supercomputer.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 dirty="0" err="1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SW_Qsim</a:t>
            </a:r>
            <a:r>
              <a:rPr 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can perform simulations of random circuits up to 100 and 400 qubits.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And it can achieve linear strong </a:t>
            </a:r>
            <a:r>
              <a:rPr lang="en-US" altLang="zh-CN" sz="1800" kern="100" dirty="0">
                <a:effectLst/>
                <a:latin typeface="等线" panose="02010600030101010101" pitchFamily="2" charset="-122"/>
                <a:ea typeface="+mn-ea"/>
                <a:cs typeface="Times New Roman" panose="02020603050405020304" pitchFamily="18" charset="0"/>
              </a:rPr>
              <a:t>scaling </a:t>
            </a:r>
            <a:r>
              <a:rPr 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and weak scaling up to 28.75 million cores.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In future work, we will add support to emulate the effects of noise,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and expand the present simulator to other fields such as quantum machine learning.</a:t>
            </a: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089260-7040-224F-9041-D8FC9D97006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1703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089260-7040-224F-9041-D8FC9D97006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07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Quantum computation is a new paradigm of computing that takes advantage of the quantum mechanics.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Some problems can be efficiently solved with a quantum computer but not with classical computers, even HPC systems.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These problems include Boson sampling, random quantum circuit sampling</a:t>
            </a:r>
            <a:r>
              <a:rPr lang="en-US" altLang="zh-CN" sz="1800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(RQCs) </a:t>
            </a:r>
            <a:r>
              <a:rPr lang="en-US" sz="1800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, quantum annealing, and quantum system simulation , et al.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Among them, RQCs is proposed to measure the performance of quantum computing devices.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So the purpose of our paper is to </a:t>
            </a:r>
            <a:r>
              <a:rPr lang="en-US" sz="2800" b="0" i="0" dirty="0">
                <a:solidFill>
                  <a:srgbClr val="0070C0"/>
                </a:solidFill>
                <a:effectLst>
                  <a:outerShdw blurRad="38100" dist="38100" dir="2700000" algn="tl">
                    <a:srgbClr val="FFC000">
                      <a:alpha val="89000"/>
                    </a:srgbClr>
                  </a:outerShdw>
                </a:effectLst>
                <a:latin typeface="Bahnschrift SemiBold" panose="020B0502040204020203" pitchFamily="34" charset="0"/>
              </a:rPr>
              <a:t>extend the boundary of </a:t>
            </a:r>
            <a:r>
              <a:rPr lang="en-US" sz="2800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RQCs </a:t>
            </a:r>
            <a:r>
              <a:rPr lang="en-US" sz="2800" b="0" i="0" dirty="0">
                <a:solidFill>
                  <a:srgbClr val="0070C0"/>
                </a:solidFill>
                <a:effectLst>
                  <a:outerShdw blurRad="38100" dist="38100" dir="2700000" algn="tl">
                    <a:srgbClr val="FFC000">
                      <a:alpha val="89000"/>
                    </a:srgbClr>
                  </a:outerShdw>
                </a:effectLst>
                <a:latin typeface="Bahnschrift SemiBold" panose="020B0502040204020203" pitchFamily="34" charset="0"/>
              </a:rPr>
              <a:t> simulated in the classic </a:t>
            </a:r>
            <a:r>
              <a:rPr lang="en-US" altLang="zh-CN" sz="2800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HPC </a:t>
            </a:r>
            <a:r>
              <a:rPr lang="en-US" sz="2800" b="0" i="0" dirty="0">
                <a:solidFill>
                  <a:srgbClr val="0070C0"/>
                </a:solidFill>
                <a:effectLst>
                  <a:outerShdw blurRad="38100" dist="38100" dir="2700000" algn="tl">
                    <a:srgbClr val="FFC000">
                      <a:alpha val="89000"/>
                    </a:srgbClr>
                  </a:outerShdw>
                </a:effectLst>
                <a:latin typeface="Bahnschrift SemiBold" panose="020B0502040204020203" pitchFamily="34" charset="0"/>
              </a:rPr>
              <a:t>computers.</a:t>
            </a:r>
            <a:endParaRPr lang="en-US" sz="2800" dirty="0">
              <a:solidFill>
                <a:srgbClr val="0070C0"/>
              </a:solidFill>
              <a:effectLst>
                <a:outerShdw blurRad="38100" dist="38100" dir="2700000" algn="tl">
                  <a:srgbClr val="FFC000">
                    <a:alpha val="89000"/>
                  </a:srgbClr>
                </a:outerShdw>
              </a:effectLst>
              <a:latin typeface="Bahnschrift SemiBold" panose="020B0502040204020203" pitchFamily="34" charset="0"/>
            </a:endParaRPr>
          </a:p>
          <a:p>
            <a:endParaRPr lang="en-US" sz="1800" dirty="0">
              <a:effectLst/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089260-7040-224F-9041-D8FC9D9700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9588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089260-7040-224F-9041-D8FC9D97006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50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RQCs comprises specific single-qubit gates and two-qubit gates between the nearest neighbor qubits.</a:t>
            </a:r>
          </a:p>
          <a:p>
            <a:r>
              <a:rPr lang="en-US" sz="1800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And they can be easily implemented in the current quantum chips. </a:t>
            </a:r>
          </a:p>
          <a:p>
            <a:r>
              <a:rPr lang="en-US" sz="1800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But </a:t>
            </a:r>
            <a:r>
              <a:rPr lang="en-US" altLang="zh-CN" sz="1800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with hundreds of two-qubit gates, though the quantum gates are accessible, RQCs may have highly entangled quantum states.</a:t>
            </a:r>
            <a:endParaRPr lang="en-US" sz="1800" dirty="0">
              <a:effectLst/>
              <a:latin typeface="等线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That makes large-scale  RQCs are difficult to simulate even with the fastest supercomputers. </a:t>
            </a:r>
            <a:endParaRPr lang="en-US" altLang="zh-CN" sz="1800" dirty="0"/>
          </a:p>
          <a:p>
            <a:r>
              <a:rPr lang="en-US" altLang="zh-CN" sz="1800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So RQCs is</a:t>
            </a:r>
            <a:r>
              <a:rPr lang="en-US" sz="1800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 considered an ideal</a:t>
            </a:r>
            <a:r>
              <a:rPr lang="en-US" altLang="zh-CN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benchmark </a:t>
            </a:r>
            <a:r>
              <a:rPr lang="en-US" sz="1800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for both current quantum computers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classical supercomputers.</a:t>
            </a:r>
            <a:r>
              <a:rPr lang="en-US" sz="1800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089260-7040-224F-9041-D8FC9D9700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31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With increasing numbers of qubits, the computational and storage costs of RQCs increase exponentially.</a:t>
            </a:r>
          </a:p>
          <a:p>
            <a:r>
              <a:rPr lang="en-US" sz="1800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In recent years, many algorithms have been developed to simulate large-scale RQCs.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b="1" dirty="0"/>
              <a:t>Compared with the existing simulators in the field of RQC, our work on t</a:t>
            </a:r>
            <a:r>
              <a:rPr lang="en-US" altLang="zh-CN" sz="1200" dirty="0">
                <a:effectLst/>
                <a:latin typeface="Bahnschrift SemiBold" panose="020B0502040204020203" pitchFamily="34" charset="0"/>
              </a:rPr>
              <a:t>he new Sunway Supercomputer is outstand.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effectLst/>
                <a:latin typeface="Bahnschrift Light" panose="020B0502040204020203" pitchFamily="34" charset="0"/>
              </a:rPr>
              <a:t>In 2020, </a:t>
            </a:r>
            <a:r>
              <a:rPr lang="en-US" altLang="zh-CN" sz="1200" dirty="0" err="1">
                <a:effectLst/>
                <a:latin typeface="Bahnschrift Light" panose="020B0502040204020203" pitchFamily="34" charset="0"/>
              </a:rPr>
              <a:t>Illinois+</a:t>
            </a:r>
            <a:r>
              <a:rPr lang="en-US" altLang="zh-CN" sz="1200" b="1" cap="all" dirty="0" err="1">
                <a:effectLst/>
                <a:latin typeface="Bahnschrift SemiBold" panose="020B0502040204020203" pitchFamily="34" charset="0"/>
              </a:rPr>
              <a:t>NASA+Google</a:t>
            </a:r>
            <a:r>
              <a:rPr lang="en-US" altLang="zh-CN" sz="1200" b="1" cap="all" dirty="0">
                <a:effectLst/>
                <a:latin typeface="Bahnschrift SemiBold" panose="020B0502040204020203" pitchFamily="34" charset="0"/>
              </a:rPr>
              <a:t> </a:t>
            </a:r>
            <a:r>
              <a:rPr lang="en-US" altLang="zh-CN" sz="1200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simulated  RQC of </a:t>
            </a:r>
            <a:r>
              <a:rPr lang="en-US" altLang="zh-CN" sz="1200" dirty="0">
                <a:effectLst/>
                <a:latin typeface="Bahnschrift Light" panose="020B0502040204020203" pitchFamily="34" charset="0"/>
              </a:rPr>
              <a:t>7*7 </a:t>
            </a:r>
            <a:r>
              <a:rPr lang="en-US" altLang="zh-CN" sz="1200" kern="100" dirty="0">
                <a:effectLst/>
                <a:latin typeface="等线" panose="02010600030101010101" pitchFamily="2" charset="-122"/>
                <a:ea typeface="+mn-ea"/>
                <a:cs typeface="Times New Roman" panose="02020603050405020304" pitchFamily="18" charset="0"/>
              </a:rPr>
              <a:t>qubits and </a:t>
            </a:r>
            <a:r>
              <a:rPr lang="en-US" altLang="zh-CN" sz="1200" dirty="0">
                <a:effectLst/>
                <a:latin typeface="Bahnschrift Light" panose="020B0502040204020203" pitchFamily="34" charset="0"/>
              </a:rPr>
              <a:t>40 </a:t>
            </a:r>
            <a:r>
              <a:rPr lang="en-US" altLang="zh-CN" sz="1200" kern="100" dirty="0">
                <a:effectLst/>
                <a:latin typeface="等线" panose="02010600030101010101" pitchFamily="2" charset="-122"/>
                <a:ea typeface="+mn-ea"/>
                <a:cs typeface="Times New Roman" panose="02020603050405020304" pitchFamily="18" charset="0"/>
              </a:rPr>
              <a:t>depth</a:t>
            </a:r>
            <a:r>
              <a:rPr lang="en-US" altLang="zh-CN" sz="1200" dirty="0">
                <a:effectLst/>
                <a:latin typeface="Bahnschrift Light" panose="020B0502040204020203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>
                <a:effectLst/>
                <a:latin typeface="Bahnschrift Light" panose="020B0502040204020203" pitchFamily="34" charset="0"/>
              </a:rPr>
              <a:t>In this paper, w</a:t>
            </a:r>
            <a:r>
              <a:rPr lang="en-US" altLang="zh-CN" sz="1200" dirty="0">
                <a:effectLst/>
                <a:latin typeface="Bahnschrift SemiBold" panose="020B0502040204020203" pitchFamily="34" charset="0"/>
                <a:ea typeface="+mn-ea"/>
                <a:cs typeface="Arial" panose="020B0604020202020204" pitchFamily="34" charset="0"/>
              </a:rPr>
              <a:t>e </a:t>
            </a:r>
            <a:r>
              <a:rPr lang="en-US" altLang="zh-CN" sz="1200" dirty="0">
                <a:effectLst/>
                <a:latin typeface="等线" panose="02010600030101010101" pitchFamily="2" charset="-122"/>
                <a:cs typeface="Times New Roman" panose="02020603050405020304" pitchFamily="18" charset="0"/>
              </a:rPr>
              <a:t>simulated </a:t>
            </a:r>
            <a:r>
              <a:rPr lang="en-US" altLang="zh-CN" sz="1200" kern="1200" dirty="0">
                <a:solidFill>
                  <a:schemeClr val="dk1"/>
                </a:solidFill>
                <a:effectLst/>
                <a:latin typeface="Bahnschrift SemiBold" panose="020B0502040204020203" pitchFamily="34" charset="0"/>
                <a:ea typeface="+mn-ea"/>
                <a:cs typeface="Arial" panose="020B0604020202020204" pitchFamily="34" charset="0"/>
              </a:rPr>
              <a:t>RQCs of 8*8</a:t>
            </a:r>
            <a:r>
              <a:rPr lang="en-US" altLang="zh-CN" sz="1200" kern="100" dirty="0">
                <a:effectLst/>
                <a:latin typeface="等线" panose="02010600030101010101" pitchFamily="2" charset="-122"/>
                <a:ea typeface="+mn-ea"/>
                <a:cs typeface="Times New Roman" panose="02020603050405020304" pitchFamily="18" charset="0"/>
              </a:rPr>
              <a:t>qubits</a:t>
            </a:r>
            <a:r>
              <a:rPr lang="en-US" altLang="zh-CN" sz="1200" kern="1200" dirty="0">
                <a:solidFill>
                  <a:schemeClr val="dk1"/>
                </a:solidFill>
                <a:effectLst/>
                <a:latin typeface="Bahnschrift SemiBold" panose="020B0502040204020203" pitchFamily="34" charset="0"/>
                <a:ea typeface="+mn-ea"/>
                <a:cs typeface="Arial" panose="020B0604020202020204" pitchFamily="34" charset="0"/>
              </a:rPr>
              <a:t>-40</a:t>
            </a:r>
            <a:r>
              <a:rPr lang="en-US" altLang="zh-CN" sz="1200" kern="100" dirty="0">
                <a:effectLst/>
                <a:latin typeface="等线" panose="02010600030101010101" pitchFamily="2" charset="-122"/>
                <a:ea typeface="+mn-ea"/>
                <a:cs typeface="Times New Roman" panose="02020603050405020304" pitchFamily="18" charset="0"/>
              </a:rPr>
              <a:t>depth</a:t>
            </a:r>
            <a:r>
              <a:rPr lang="en-US" altLang="zh-CN" sz="1200" kern="1200" dirty="0">
                <a:solidFill>
                  <a:schemeClr val="dk1"/>
                </a:solidFill>
                <a:effectLst/>
                <a:latin typeface="Bahnschrift SemiBold" panose="020B0502040204020203" pitchFamily="34" charset="0"/>
                <a:ea typeface="+mn-ea"/>
                <a:cs typeface="Arial" panose="020B0604020202020204" pitchFamily="34" charset="0"/>
              </a:rPr>
              <a:t>, 10*10</a:t>
            </a:r>
            <a:r>
              <a:rPr lang="en-US" altLang="zh-CN" sz="1200" kern="100" dirty="0">
                <a:effectLst/>
                <a:latin typeface="等线" panose="02010600030101010101" pitchFamily="2" charset="-122"/>
                <a:ea typeface="+mn-ea"/>
                <a:cs typeface="Times New Roman" panose="02020603050405020304" pitchFamily="18" charset="0"/>
              </a:rPr>
              <a:t>qubits</a:t>
            </a:r>
            <a:r>
              <a:rPr lang="en-US" altLang="zh-CN" sz="1200" kern="1200" dirty="0">
                <a:solidFill>
                  <a:schemeClr val="dk1"/>
                </a:solidFill>
                <a:effectLst/>
                <a:latin typeface="Bahnschrift SemiBold" panose="020B0502040204020203" pitchFamily="34" charset="0"/>
                <a:ea typeface="+mn-ea"/>
                <a:cs typeface="Arial" panose="020B0604020202020204" pitchFamily="34" charset="0"/>
              </a:rPr>
              <a:t>-32</a:t>
            </a:r>
            <a:r>
              <a:rPr lang="en-US" altLang="zh-CN" sz="1200" kern="100" dirty="0">
                <a:effectLst/>
                <a:latin typeface="等线" panose="02010600030101010101" pitchFamily="2" charset="-122"/>
                <a:ea typeface="+mn-ea"/>
                <a:cs typeface="Times New Roman" panose="02020603050405020304" pitchFamily="18" charset="0"/>
              </a:rPr>
              <a:t>depth</a:t>
            </a:r>
            <a:r>
              <a:rPr lang="en-US" altLang="zh-CN" sz="1200" kern="1200" dirty="0">
                <a:solidFill>
                  <a:schemeClr val="dk1"/>
                </a:solidFill>
                <a:effectLst/>
                <a:latin typeface="Bahnschrift SemiBold" panose="020B0502040204020203" pitchFamily="34" charset="0"/>
                <a:ea typeface="+mn-ea"/>
                <a:cs typeface="Arial" panose="020B0604020202020204" pitchFamily="34" charset="0"/>
              </a:rPr>
              <a:t> and 20*20</a:t>
            </a:r>
            <a:r>
              <a:rPr lang="en-US" altLang="zh-CN" sz="1200" kern="100" dirty="0">
                <a:effectLst/>
                <a:latin typeface="等线" panose="02010600030101010101" pitchFamily="2" charset="-122"/>
                <a:ea typeface="+mn-ea"/>
                <a:cs typeface="Times New Roman" panose="02020603050405020304" pitchFamily="18" charset="0"/>
              </a:rPr>
              <a:t>qubits</a:t>
            </a:r>
            <a:r>
              <a:rPr lang="en-US" altLang="zh-CN" sz="1200" kern="1200" dirty="0">
                <a:solidFill>
                  <a:schemeClr val="dk1"/>
                </a:solidFill>
                <a:effectLst/>
                <a:latin typeface="Bahnschrift SemiBold" panose="020B0502040204020203" pitchFamily="34" charset="0"/>
                <a:ea typeface="+mn-ea"/>
                <a:cs typeface="Arial" panose="020B0604020202020204" pitchFamily="34" charset="0"/>
              </a:rPr>
              <a:t>-16</a:t>
            </a:r>
            <a:r>
              <a:rPr lang="en-US" altLang="zh-CN" sz="1200" kern="100" dirty="0">
                <a:effectLst/>
                <a:latin typeface="等线" panose="02010600030101010101" pitchFamily="2" charset="-122"/>
                <a:ea typeface="+mn-ea"/>
                <a:cs typeface="Times New Roman" panose="02020603050405020304" pitchFamily="18" charset="0"/>
              </a:rPr>
              <a:t>depth,</a:t>
            </a:r>
            <a:r>
              <a:rPr lang="en-US" altLang="zh-CN" sz="1200" kern="1200" dirty="0">
                <a:solidFill>
                  <a:schemeClr val="dk1"/>
                </a:solidFill>
                <a:effectLst/>
                <a:latin typeface="Bahnschrift SemiBold" panose="020B0502040204020203" pitchFamily="34" charset="0"/>
                <a:ea typeface="+mn-ea"/>
                <a:cs typeface="Arial" panose="020B0604020202020204" pitchFamily="34" charset="0"/>
              </a:rPr>
              <a:t> become the new state-of-art.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>
              <a:effectLst/>
              <a:latin typeface="Bahnschrift SemiBold" panose="020B0502040204020203" pitchFamily="34" charset="0"/>
              <a:ea typeface="+mn-ea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089260-7040-224F-9041-D8FC9D9700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208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Before describing our methods, let me introduce our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latin typeface="Bahnschrift Light" panose="020B0502040204020203" pitchFamily="34" charset="0"/>
              </a:rPr>
              <a:t>Quantum Simulation Method and Computing equipment.</a:t>
            </a: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089260-7040-224F-9041-D8FC9D9700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091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 dirty="0" err="1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SW_Qsim</a:t>
            </a:r>
            <a:r>
              <a:rPr 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introduced in this paper is based on PEPS, which is especially suitable for massive parallelization.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The PEPS method of simulating quantum many-body systems is built on the framework of tensor network </a:t>
            </a:r>
            <a:r>
              <a:rPr lang="en-US" altLang="zh-CN" sz="1800" i="0" dirty="0"/>
              <a:t>evolution and </a:t>
            </a:r>
            <a:r>
              <a:rPr 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contraction.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As the numbers of qubits and circuit depth increase, the size of the tensor evolutes exponentially.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</a:t>
            </a:r>
            <a:r>
              <a:rPr lang="en-US" altLang="zh-CN" sz="1200" kern="100" dirty="0">
                <a:effectLst/>
                <a:latin typeface="等线" panose="02010600030101010101" pitchFamily="2" charset="-122"/>
                <a:ea typeface="+mn-ea"/>
                <a:cs typeface="Times New Roman" panose="02020603050405020304" pitchFamily="18" charset="0"/>
              </a:rPr>
              <a:t>a single-amplitude 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RQCs simulation of 𝑚×𝑛 rectangular grid with circuit depth L, the largest tensor network will reach a size of </a:t>
            </a:r>
            <a:r>
              <a:rPr kumimoji="1" lang="en-US" altLang="zh-CN" dirty="0"/>
              <a:t>2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/>
              <a:t>power</a:t>
            </a:r>
            <a:r>
              <a:rPr kumimoji="1" lang="zh-CN" altLang="en-US" dirty="0"/>
              <a:t> </a:t>
            </a:r>
            <a:r>
              <a:rPr kumimoji="1" lang="en-US" altLang="zh-CN" dirty="0"/>
              <a:t>of</a:t>
            </a:r>
            <a:r>
              <a:rPr kumimoji="1" lang="zh-CN" altLang="en-US" dirty="0"/>
              <a:t> </a:t>
            </a:r>
            <a:r>
              <a:rPr kumimoji="1" lang="en-US" altLang="zh-CN" dirty="0"/>
              <a:t>n*L.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example, for 𝐿 = 32, 𝑚 = 10, 𝑛 = 10, the largest tensor slice reaches 0.25 </a:t>
            </a:r>
            <a:r>
              <a:rPr kumimoji="1" lang="en-US" altLang="zh-CN" dirty="0"/>
              <a:t>petabytes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size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cannot be saved by any node on any computer.</a:t>
            </a:r>
            <a:endParaRPr lang="en-US" altLang="zh-CN" sz="1800" kern="100" dirty="0">
              <a:effectLst/>
              <a:latin typeface="等线" panose="02010600030101010101" pitchFamily="2" charset="-122"/>
              <a:ea typeface="+mn-ea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089260-7040-224F-9041-D8FC9D9700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424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The main operation in the PEPS method is the tensor contraction. 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break the bottleneck of memory overhead of single node, we slice the tensor network to many sub-tasks.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the dimension of the intermediate tensor networks is descended.</a:t>
            </a:r>
          </a:p>
          <a:p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we implement the simulation on the distributed New Sunway Supercomputer with its extreme-scale nodes.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089260-7040-224F-9041-D8FC9D97006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0230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The New Sunway Supercomputer is the successor of the Sunway </a:t>
            </a:r>
            <a:r>
              <a:rPr lang="en-US" sz="1800" kern="100" dirty="0" err="1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TaihuLight</a:t>
            </a:r>
            <a:r>
              <a:rPr 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It adopts a new generation of high-performance many-core processor SW26010pro and interconnection network chips.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SW26010pro is designed for massive thread and data parallelism and to deliver high performance on parallel workloads.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The processor chip is composed of 6 core-groups (CGs), connected via a network on chip.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 dirty="0"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Each core group includes a management processing element (MPE) and 64 computing processing elements (CPEs) arranged in an 8 by 8 grid, a total of 390 cores.</a:t>
            </a: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089260-7040-224F-9041-D8FC9D97006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836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toddszymanski/Documents/01%20Work/SC21/presenter%20assets/title%20slide/sc21_back_02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toddszymanski/Documents/01%20Work/SC21/presenter%20assets/presenter%20ppt/pattern1@2x.png" TargetMode="External"/><Relationship Id="rId7" Type="http://schemas.openxmlformats.org/officeDocument/2006/relationships/image" Target="file:////Users/toddszymanski/Documents/01%20Work/SC21/presenter%20assets/presenter%20ppt/small%20logo@4x.png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file:////Users/toddszymanski/Documents/01%20Work/SC21/presenter%20assets/presenter%20ppt/pattern2@2x.png" TargetMode="Externa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4CE6B05-0DE8-A446-8FE5-6EEC4D31E0A8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2051637"/>
            <a:ext cx="5491162" cy="1370220"/>
          </a:xfrm>
        </p:spPr>
        <p:txBody>
          <a:bodyPr anchor="b">
            <a:normAutofit/>
          </a:bodyPr>
          <a:lstStyle>
            <a:lvl1pPr>
              <a:defRPr sz="2400" baseline="0">
                <a:solidFill>
                  <a:srgbClr val="ECE4D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3442098"/>
            <a:ext cx="5491162" cy="1125140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rgbClr val="ECE4DA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4124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Slide">
    <p:bg>
      <p:bgPr>
        <a:solidFill>
          <a:srgbClr val="F9F2ED">
            <a:alpha val="5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B83B9EE-25B4-1B45-95C5-5795A9E778D7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/>
          <a:srcRect/>
          <a:stretch>
            <a:fillRect/>
          </a:stretch>
        </p:blipFill>
        <p:spPr>
          <a:xfrm>
            <a:off x="-1" y="-1"/>
            <a:ext cx="2148010" cy="1052087"/>
          </a:xfrm>
          <a:prstGeom prst="rect">
            <a:avLst/>
          </a:prstGeom>
        </p:spPr>
      </p:pic>
      <p:pic>
        <p:nvPicPr>
          <p:cNvPr id="10" name="Content Placeholder 7">
            <a:extLst>
              <a:ext uri="{FF2B5EF4-FFF2-40B4-BE49-F238E27FC236}">
                <a16:creationId xmlns:a16="http://schemas.microsoft.com/office/drawing/2014/main" id="{06E1FBDF-6F26-6C4D-8967-B0F3B8D53920}"/>
              </a:ext>
            </a:extLst>
          </p:cNvPr>
          <p:cNvPicPr>
            <a:picLocks noChangeAspect="1"/>
          </p:cNvPicPr>
          <p:nvPr userDrawn="1"/>
        </p:nvPicPr>
        <p:blipFill>
          <a:blip r:embed="rId4" r:link="rId5"/>
          <a:srcRect/>
          <a:stretch>
            <a:fillRect/>
          </a:stretch>
        </p:blipFill>
        <p:spPr>
          <a:xfrm>
            <a:off x="7490150" y="4106680"/>
            <a:ext cx="1653850" cy="1052087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556EA58-CE62-A14C-A748-18BD6A9BC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86625"/>
            <a:ext cx="7886700" cy="3446099"/>
          </a:xfrm>
        </p:spPr>
        <p:txBody>
          <a:bodyPr/>
          <a:lstStyle>
            <a:lvl1pPr>
              <a:defRPr sz="1650" baseline="0"/>
            </a:lvl1pPr>
            <a:lvl2pPr>
              <a:defRPr sz="1500" baseline="0"/>
            </a:lvl2pPr>
            <a:lvl3pPr>
              <a:defRPr sz="1350" baseline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316EBF12-E194-2946-A340-DE2CA119D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32182"/>
            <a:ext cx="7886700" cy="719904"/>
          </a:xfrm>
        </p:spPr>
        <p:txBody>
          <a:bodyPr>
            <a:normAutofit/>
          </a:bodyPr>
          <a:lstStyle>
            <a:lvl1pPr algn="r">
              <a:defRPr sz="20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B33823-B9C2-2E4B-8D91-9895231B58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683619" cy="273844"/>
          </a:xfrm>
        </p:spPr>
        <p:txBody>
          <a:bodyPr/>
          <a:lstStyle/>
          <a:p>
            <a:fld id="{716ABEF0-CE07-BD4A-83E6-89DAB8807060}" type="datetime1">
              <a:rPr lang="en-US" smtClean="0"/>
              <a:t>10/28/2021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DFD858-0F1C-FD4C-AD4E-F296942E5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56821" y="4767263"/>
            <a:ext cx="460254" cy="273844"/>
          </a:xfrm>
        </p:spPr>
        <p:txBody>
          <a:bodyPr/>
          <a:lstStyle/>
          <a:p>
            <a:fld id="{56BA06C4-DED5-B445-98FA-62023581D134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13205C-47B5-C349-B9CE-4AA42B92BDF3}"/>
              </a:ext>
            </a:extLst>
          </p:cNvPr>
          <p:cNvPicPr>
            <a:picLocks noChangeAspect="1"/>
          </p:cNvPicPr>
          <p:nvPr userDrawn="1"/>
        </p:nvPicPr>
        <p:blipFill>
          <a:blip r:embed="rId6" r:link="rId7"/>
          <a:stretch>
            <a:fillRect/>
          </a:stretch>
        </p:blipFill>
        <p:spPr>
          <a:xfrm>
            <a:off x="6861972" y="4787849"/>
            <a:ext cx="541009" cy="20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231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2ED">
            <a:alpha val="5686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4F14CB-EC9A-FC4A-AA54-FFF3C6C6E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10778"/>
            <a:ext cx="7886700" cy="357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222B31-56FD-0649-A555-844BA87C3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157288"/>
            <a:ext cx="7886700" cy="3475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55D291-5558-564A-9A00-49528D28D1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D57362"/>
                </a:solidFill>
              </a:defRPr>
            </a:lvl1pPr>
          </a:lstStyle>
          <a:p>
            <a:fld id="{9E3AB50F-4488-9F41-824F-A6186090CB13}" type="datetime1">
              <a:rPr lang="en-US" smtClean="0"/>
              <a:t>10/28/2021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CDEE8-E598-9B45-83B3-87E7469E63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D57362"/>
                </a:solidFill>
              </a:defRPr>
            </a:lvl1pPr>
          </a:lstStyle>
          <a:p>
            <a:fld id="{56BA06C4-DED5-B445-98FA-62023581D13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71E71466-2310-B84E-B50F-985D122552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D57362"/>
                </a:solidFill>
              </a:defRPr>
            </a:lvl1pPr>
          </a:lstStyle>
          <a:p>
            <a:r>
              <a:rPr lang="en-US"/>
              <a:t>SC21</a:t>
            </a:r>
          </a:p>
        </p:txBody>
      </p:sp>
    </p:spTree>
    <p:extLst>
      <p:ext uri="{BB962C8B-B14F-4D97-AF65-F5344CB8AC3E}">
        <p14:creationId xmlns:p14="http://schemas.microsoft.com/office/powerpoint/2010/main" val="795559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6" r:id="rId2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b="1" i="0" kern="1200" baseline="0">
          <a:solidFill>
            <a:srgbClr val="2E3448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650" kern="1200" baseline="0">
          <a:solidFill>
            <a:srgbClr val="2E3448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 baseline="0">
          <a:solidFill>
            <a:srgbClr val="2E3448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 baseline="0">
          <a:solidFill>
            <a:srgbClr val="2E3448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2E3448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2E3448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13" Type="http://schemas.openxmlformats.org/officeDocument/2006/relationships/image" Target="../media/image19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0.png"/><Relationship Id="rId12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11" Type="http://schemas.openxmlformats.org/officeDocument/2006/relationships/image" Target="../media/image17.png"/><Relationship Id="rId10" Type="http://schemas.openxmlformats.org/officeDocument/2006/relationships/image" Target="../media/image16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15.JP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5.png"/><Relationship Id="rId3" Type="http://schemas.openxmlformats.org/officeDocument/2006/relationships/notesSlide" Target="../notesSlides/notesSlide14.xml"/><Relationship Id="rId12" Type="http://schemas.openxmlformats.org/officeDocument/2006/relationships/image" Target="../media/image28.png"/><Relationship Id="rId17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3.png"/><Relationship Id="rId1" Type="http://schemas.openxmlformats.org/officeDocument/2006/relationships/tags" Target="../tags/tag10.xml"/><Relationship Id="rId11" Type="http://schemas.openxmlformats.org/officeDocument/2006/relationships/image" Target="../media/image27.png"/><Relationship Id="rId5" Type="http://schemas.microsoft.com/office/2007/relationships/hdphoto" Target="../media/hdphoto1.wdp"/><Relationship Id="rId15" Type="http://schemas.openxmlformats.org/officeDocument/2006/relationships/image" Target="../media/image32.png"/><Relationship Id="rId10" Type="http://schemas.openxmlformats.org/officeDocument/2006/relationships/image" Target="../media/image26.png"/><Relationship Id="rId4" Type="http://schemas.openxmlformats.org/officeDocument/2006/relationships/image" Target="../media/image14.png"/><Relationship Id="rId9" Type="http://schemas.openxmlformats.org/officeDocument/2006/relationships/image" Target="../media/image25.png"/><Relationship Id="rId1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1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22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14.pn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26.JP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3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4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.xml"/><Relationship Id="rId1" Type="http://schemas.openxmlformats.org/officeDocument/2006/relationships/themeOverride" Target="../theme/themeOverride3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tags" Target="../tags/tag4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hemeOverride" Target="../theme/themeOverride5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5710B0-3546-42F0-B253-566AE29E0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2051637"/>
            <a:ext cx="5491162" cy="137022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SW_Qsim</a:t>
            </a:r>
            <a:r>
              <a:rPr lang="en-US" dirty="0"/>
              <a:t>: A Minimize-Memory Quantum Simulator with</a:t>
            </a:r>
            <a:br>
              <a:rPr lang="en-US" dirty="0"/>
            </a:br>
            <a:r>
              <a:rPr lang="en-US" dirty="0"/>
              <a:t>High-Performance on a New Sunway Supercomputer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FB6704B-1300-4FFD-BCCD-229A4CC91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6038169" cy="1521789"/>
          </a:xfrm>
        </p:spPr>
        <p:txBody>
          <a:bodyPr>
            <a:normAutofit/>
          </a:bodyPr>
          <a:lstStyle/>
          <a:p>
            <a:r>
              <a:rPr lang="en-US" dirty="0"/>
              <a:t>Fang Li</a:t>
            </a:r>
            <a:r>
              <a:rPr lang="en-US" baseline="30000" dirty="0"/>
              <a:t>1</a:t>
            </a:r>
            <a:r>
              <a:rPr lang="en-US" dirty="0"/>
              <a:t>, Xin Liu</a:t>
            </a:r>
            <a:r>
              <a:rPr lang="en-US" baseline="30000" dirty="0"/>
              <a:t>1</a:t>
            </a:r>
            <a:r>
              <a:rPr lang="en-US" dirty="0"/>
              <a:t>, Yong Liu</a:t>
            </a:r>
            <a:r>
              <a:rPr lang="en-US" baseline="30000" dirty="0"/>
              <a:t>1</a:t>
            </a:r>
            <a:r>
              <a:rPr lang="en-US" dirty="0"/>
              <a:t>, </a:t>
            </a:r>
            <a:r>
              <a:rPr lang="en-US" dirty="0" err="1"/>
              <a:t>Pengpeng</a:t>
            </a:r>
            <a:r>
              <a:rPr lang="en-US" dirty="0"/>
              <a:t> Zhao</a:t>
            </a:r>
            <a:r>
              <a:rPr lang="en-US" baseline="30000" dirty="0"/>
              <a:t>1</a:t>
            </a:r>
            <a:r>
              <a:rPr lang="en-US" dirty="0"/>
              <a:t>, Yuling Yang</a:t>
            </a:r>
            <a:r>
              <a:rPr lang="en-US" baseline="30000" dirty="0"/>
              <a:t>1</a:t>
            </a:r>
            <a:r>
              <a:rPr lang="en-US" dirty="0"/>
              <a:t>, </a:t>
            </a:r>
            <a:r>
              <a:rPr lang="en-US" dirty="0" err="1"/>
              <a:t>Honghui</a:t>
            </a:r>
            <a:r>
              <a:rPr lang="en-US" dirty="0"/>
              <a:t> Shang</a:t>
            </a:r>
            <a:r>
              <a:rPr lang="en-US" baseline="30000" dirty="0"/>
              <a:t>2</a:t>
            </a:r>
            <a:r>
              <a:rPr lang="en-US" dirty="0"/>
              <a:t>,  </a:t>
            </a:r>
            <a:r>
              <a:rPr lang="en-US" dirty="0" err="1"/>
              <a:t>Weizhe</a:t>
            </a:r>
            <a:r>
              <a:rPr lang="en-US" dirty="0"/>
              <a:t> Sun</a:t>
            </a:r>
            <a:r>
              <a:rPr lang="en-US" baseline="30000" dirty="0"/>
              <a:t>1</a:t>
            </a:r>
            <a:r>
              <a:rPr lang="en-US" dirty="0"/>
              <a:t>, Zhen Wang</a:t>
            </a:r>
            <a:r>
              <a:rPr lang="en-US" baseline="30000" dirty="0"/>
              <a:t>1</a:t>
            </a:r>
            <a:r>
              <a:rPr lang="en-US" dirty="0"/>
              <a:t>, </a:t>
            </a:r>
            <a:r>
              <a:rPr lang="en-US" dirty="0" err="1"/>
              <a:t>Enming</a:t>
            </a:r>
            <a:r>
              <a:rPr lang="en-US" dirty="0"/>
              <a:t> Dong</a:t>
            </a:r>
            <a:r>
              <a:rPr lang="en-US" baseline="30000" dirty="0"/>
              <a:t>1</a:t>
            </a:r>
            <a:r>
              <a:rPr lang="en-US" dirty="0"/>
              <a:t>, </a:t>
            </a:r>
            <a:r>
              <a:rPr lang="en-US" dirty="0" err="1"/>
              <a:t>Dexun</a:t>
            </a:r>
            <a:r>
              <a:rPr lang="en-US" dirty="0"/>
              <a:t> Chen</a:t>
            </a:r>
            <a:r>
              <a:rPr lang="en-US" baseline="30000" dirty="0"/>
              <a:t>3</a:t>
            </a:r>
          </a:p>
          <a:p>
            <a:r>
              <a:rPr lang="en-US" dirty="0"/>
              <a:t>1. </a:t>
            </a:r>
            <a:r>
              <a:rPr lang="en-US" i="1" dirty="0"/>
              <a:t>National </a:t>
            </a:r>
            <a:r>
              <a:rPr lang="en-US" i="1" dirty="0" err="1"/>
              <a:t>Supercompuer</a:t>
            </a:r>
            <a:r>
              <a:rPr lang="en-US" i="1" dirty="0"/>
              <a:t> Center </a:t>
            </a:r>
            <a:r>
              <a:rPr lang="en-US" altLang="zh-CN" i="1" dirty="0"/>
              <a:t>in</a:t>
            </a:r>
            <a:r>
              <a:rPr lang="zh-CN" altLang="en-US" i="1" dirty="0"/>
              <a:t> </a:t>
            </a:r>
            <a:r>
              <a:rPr lang="en-US" altLang="zh-CN" i="1" dirty="0"/>
              <a:t>Wuxi</a:t>
            </a:r>
            <a:br>
              <a:rPr lang="en-US" dirty="0"/>
            </a:br>
            <a:r>
              <a:rPr lang="en-US" dirty="0"/>
              <a:t>2. </a:t>
            </a:r>
            <a:r>
              <a:rPr lang="en-US" i="1" dirty="0"/>
              <a:t>SKL of Computer Architecture, Institute of Computing Technology, Chinese Academy of Sciences</a:t>
            </a:r>
            <a:br>
              <a:rPr lang="en-US" i="1" dirty="0"/>
            </a:br>
            <a:r>
              <a:rPr lang="en-US" i="1" dirty="0"/>
              <a:t>3. Tsinghua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423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F62F8-F999-2440-A70C-231A5A59A3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780356" cy="273844"/>
          </a:xfrm>
        </p:spPr>
        <p:txBody>
          <a:bodyPr/>
          <a:lstStyle/>
          <a:p>
            <a:fld id="{467F8F79-4EAE-244F-AD62-39263CE2098C}" type="datetime1">
              <a:rPr lang="en-US" smtClean="0"/>
              <a:t>10/28/2021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1D6BF-0144-E84C-92E9-41B84C217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06C4-DED5-B445-98FA-62023581D134}" type="slidenum">
              <a:rPr lang="en-US" smtClean="0"/>
              <a:t>10</a:t>
            </a:fld>
            <a:endParaRPr lang="en-US" dirty="0"/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C418777E-2C06-4C4B-A6C3-116B3DC7DFFE}"/>
              </a:ext>
            </a:extLst>
          </p:cNvPr>
          <p:cNvCxnSpPr>
            <a:cxnSpLocks/>
          </p:cNvCxnSpPr>
          <p:nvPr/>
        </p:nvCxnSpPr>
        <p:spPr>
          <a:xfrm flipV="1">
            <a:off x="408266" y="1633245"/>
            <a:ext cx="316536" cy="2350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BC233989-0994-4574-8A21-D7B8D3B158EC}"/>
              </a:ext>
            </a:extLst>
          </p:cNvPr>
          <p:cNvCxnSpPr>
            <a:cxnSpLocks/>
          </p:cNvCxnSpPr>
          <p:nvPr/>
        </p:nvCxnSpPr>
        <p:spPr>
          <a:xfrm>
            <a:off x="770408" y="1590609"/>
            <a:ext cx="0" cy="1300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1E77F05E-920A-4700-AC0A-D34519A5D961}"/>
              </a:ext>
            </a:extLst>
          </p:cNvPr>
          <p:cNvCxnSpPr>
            <a:cxnSpLocks/>
          </p:cNvCxnSpPr>
          <p:nvPr/>
        </p:nvCxnSpPr>
        <p:spPr>
          <a:xfrm flipH="1" flipV="1">
            <a:off x="535525" y="1578123"/>
            <a:ext cx="191356" cy="6239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4E6DB57D-649B-4925-B178-CF9F8EA2F259}"/>
              </a:ext>
            </a:extLst>
          </p:cNvPr>
          <p:cNvCxnSpPr>
            <a:cxnSpLocks/>
          </p:cNvCxnSpPr>
          <p:nvPr/>
        </p:nvCxnSpPr>
        <p:spPr>
          <a:xfrm>
            <a:off x="720616" y="1628047"/>
            <a:ext cx="0" cy="2204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10C3F2CC-C597-4087-8E96-CD75C276698A}"/>
              </a:ext>
            </a:extLst>
          </p:cNvPr>
          <p:cNvCxnSpPr>
            <a:cxnSpLocks/>
          </p:cNvCxnSpPr>
          <p:nvPr/>
        </p:nvCxnSpPr>
        <p:spPr>
          <a:xfrm flipH="1" flipV="1">
            <a:off x="656546" y="1562902"/>
            <a:ext cx="116855" cy="381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>
            <a:extLst>
              <a:ext uri="{FF2B5EF4-FFF2-40B4-BE49-F238E27FC236}">
                <a16:creationId xmlns:a16="http://schemas.microsoft.com/office/drawing/2014/main" id="{7FEF0198-6A3A-45D4-8D2D-A3009AD0E821}"/>
              </a:ext>
            </a:extLst>
          </p:cNvPr>
          <p:cNvSpPr txBox="1"/>
          <p:nvPr/>
        </p:nvSpPr>
        <p:spPr>
          <a:xfrm>
            <a:off x="810742" y="1406434"/>
            <a:ext cx="3470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u="sng" dirty="0"/>
              <a:t>Introduction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FFA10915-8115-4820-85B9-8FE4FA76ACC3}"/>
              </a:ext>
            </a:extLst>
          </p:cNvPr>
          <p:cNvSpPr txBox="1"/>
          <p:nvPr/>
        </p:nvSpPr>
        <p:spPr>
          <a:xfrm>
            <a:off x="810741" y="2378928"/>
            <a:ext cx="3470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Background</a:t>
            </a:r>
            <a:endParaRPr lang="en-US" altLang="zh-CN" sz="2400" u="sng" dirty="0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9058DF01-E895-4FB1-BCF8-A552270111FB}"/>
              </a:ext>
            </a:extLst>
          </p:cNvPr>
          <p:cNvSpPr txBox="1"/>
          <p:nvPr/>
        </p:nvSpPr>
        <p:spPr>
          <a:xfrm>
            <a:off x="810742" y="3320161"/>
            <a:ext cx="3470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rgbClr val="C00000"/>
                </a:solidFill>
              </a:rPr>
              <a:t>I</a:t>
            </a:r>
            <a:r>
              <a:rPr lang="en-US" altLang="zh-CN" sz="2400" u="sng" dirty="0">
                <a:solidFill>
                  <a:srgbClr val="C00000"/>
                </a:solidFill>
              </a:rPr>
              <a:t>nnovations</a:t>
            </a:r>
          </a:p>
        </p:txBody>
      </p: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7C0ED6C3-64FE-478B-9400-5527BFB7823A}"/>
              </a:ext>
            </a:extLst>
          </p:cNvPr>
          <p:cNvCxnSpPr>
            <a:cxnSpLocks/>
          </p:cNvCxnSpPr>
          <p:nvPr/>
        </p:nvCxnSpPr>
        <p:spPr>
          <a:xfrm flipV="1">
            <a:off x="408266" y="2601096"/>
            <a:ext cx="316536" cy="235032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EC318A54-9C27-4F43-BA4F-696F0B6ED0E5}"/>
              </a:ext>
            </a:extLst>
          </p:cNvPr>
          <p:cNvCxnSpPr>
            <a:cxnSpLocks/>
          </p:cNvCxnSpPr>
          <p:nvPr/>
        </p:nvCxnSpPr>
        <p:spPr>
          <a:xfrm>
            <a:off x="771466" y="2558460"/>
            <a:ext cx="0" cy="13006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D7F8D720-7695-4647-BEFF-85E53C1092ED}"/>
              </a:ext>
            </a:extLst>
          </p:cNvPr>
          <p:cNvCxnSpPr>
            <a:cxnSpLocks/>
          </p:cNvCxnSpPr>
          <p:nvPr/>
        </p:nvCxnSpPr>
        <p:spPr>
          <a:xfrm flipH="1" flipV="1">
            <a:off x="535525" y="2545974"/>
            <a:ext cx="191356" cy="62399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8E9DB041-90F9-43B9-950E-21C52074A67E}"/>
              </a:ext>
            </a:extLst>
          </p:cNvPr>
          <p:cNvCxnSpPr>
            <a:cxnSpLocks/>
          </p:cNvCxnSpPr>
          <p:nvPr/>
        </p:nvCxnSpPr>
        <p:spPr>
          <a:xfrm>
            <a:off x="720616" y="2595898"/>
            <a:ext cx="0" cy="22047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9BBBAC2B-351C-4C2A-9CCA-4AB4D14EE0D5}"/>
              </a:ext>
            </a:extLst>
          </p:cNvPr>
          <p:cNvCxnSpPr>
            <a:cxnSpLocks/>
          </p:cNvCxnSpPr>
          <p:nvPr/>
        </p:nvCxnSpPr>
        <p:spPr>
          <a:xfrm flipH="1" flipV="1">
            <a:off x="660776" y="2530753"/>
            <a:ext cx="116855" cy="38104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D9D58E9C-1548-4F28-930B-86B9EC3770D5}"/>
              </a:ext>
            </a:extLst>
          </p:cNvPr>
          <p:cNvCxnSpPr>
            <a:cxnSpLocks/>
          </p:cNvCxnSpPr>
          <p:nvPr/>
        </p:nvCxnSpPr>
        <p:spPr>
          <a:xfrm flipV="1">
            <a:off x="408266" y="3468648"/>
            <a:ext cx="316536" cy="2350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FF64B019-9422-4CEE-8EA7-2924C9C613C4}"/>
              </a:ext>
            </a:extLst>
          </p:cNvPr>
          <p:cNvCxnSpPr>
            <a:cxnSpLocks/>
          </p:cNvCxnSpPr>
          <p:nvPr/>
        </p:nvCxnSpPr>
        <p:spPr>
          <a:xfrm>
            <a:off x="770408" y="3426012"/>
            <a:ext cx="0" cy="1300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D2EB99B5-CDBB-4275-8F71-7BCC9718D106}"/>
              </a:ext>
            </a:extLst>
          </p:cNvPr>
          <p:cNvCxnSpPr>
            <a:cxnSpLocks/>
          </p:cNvCxnSpPr>
          <p:nvPr/>
        </p:nvCxnSpPr>
        <p:spPr>
          <a:xfrm flipH="1" flipV="1">
            <a:off x="535525" y="3413526"/>
            <a:ext cx="191356" cy="6239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EBD611EE-B18D-4EA3-AE8C-7D20CAF67C4A}"/>
              </a:ext>
            </a:extLst>
          </p:cNvPr>
          <p:cNvCxnSpPr>
            <a:cxnSpLocks/>
          </p:cNvCxnSpPr>
          <p:nvPr/>
        </p:nvCxnSpPr>
        <p:spPr>
          <a:xfrm>
            <a:off x="720616" y="3463450"/>
            <a:ext cx="0" cy="2204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0EAA03D5-1664-43C8-8DD0-DC4FAB578C6D}"/>
              </a:ext>
            </a:extLst>
          </p:cNvPr>
          <p:cNvCxnSpPr>
            <a:cxnSpLocks/>
          </p:cNvCxnSpPr>
          <p:nvPr/>
        </p:nvCxnSpPr>
        <p:spPr>
          <a:xfrm flipH="1" flipV="1">
            <a:off x="656544" y="3398305"/>
            <a:ext cx="116855" cy="381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61FF70D5-14A9-41D3-AF7A-45000B745DFC}"/>
              </a:ext>
            </a:extLst>
          </p:cNvPr>
          <p:cNvCxnSpPr>
            <a:cxnSpLocks/>
          </p:cNvCxnSpPr>
          <p:nvPr/>
        </p:nvCxnSpPr>
        <p:spPr>
          <a:xfrm flipV="1">
            <a:off x="4572640" y="1633245"/>
            <a:ext cx="316536" cy="23503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D1E3ED81-7702-46E4-B2D7-08F334CC7652}"/>
              </a:ext>
            </a:extLst>
          </p:cNvPr>
          <p:cNvCxnSpPr>
            <a:cxnSpLocks/>
          </p:cNvCxnSpPr>
          <p:nvPr/>
        </p:nvCxnSpPr>
        <p:spPr>
          <a:xfrm>
            <a:off x="4934782" y="1590609"/>
            <a:ext cx="0" cy="13006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444DEE95-2B2F-47AE-89BF-31CC72BA2E04}"/>
              </a:ext>
            </a:extLst>
          </p:cNvPr>
          <p:cNvCxnSpPr>
            <a:cxnSpLocks/>
          </p:cNvCxnSpPr>
          <p:nvPr/>
        </p:nvCxnSpPr>
        <p:spPr>
          <a:xfrm flipH="1" flipV="1">
            <a:off x="4699899" y="1578123"/>
            <a:ext cx="191356" cy="62399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98DC7497-F43D-4827-9D53-81882722CED0}"/>
              </a:ext>
            </a:extLst>
          </p:cNvPr>
          <p:cNvCxnSpPr>
            <a:cxnSpLocks/>
          </p:cNvCxnSpPr>
          <p:nvPr/>
        </p:nvCxnSpPr>
        <p:spPr>
          <a:xfrm>
            <a:off x="4884990" y="1628047"/>
            <a:ext cx="0" cy="220475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DF7F541E-09AA-4250-894E-04E6BAB8F631}"/>
              </a:ext>
            </a:extLst>
          </p:cNvPr>
          <p:cNvCxnSpPr>
            <a:cxnSpLocks/>
          </p:cNvCxnSpPr>
          <p:nvPr/>
        </p:nvCxnSpPr>
        <p:spPr>
          <a:xfrm flipH="1" flipV="1">
            <a:off x="4820920" y="1562902"/>
            <a:ext cx="116855" cy="38104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>
            <a:extLst>
              <a:ext uri="{FF2B5EF4-FFF2-40B4-BE49-F238E27FC236}">
                <a16:creationId xmlns:a16="http://schemas.microsoft.com/office/drawing/2014/main" id="{0B4F4A0C-1AAB-404D-ADA2-F8DF7F7A4C40}"/>
              </a:ext>
            </a:extLst>
          </p:cNvPr>
          <p:cNvSpPr txBox="1"/>
          <p:nvPr/>
        </p:nvSpPr>
        <p:spPr>
          <a:xfrm>
            <a:off x="5020833" y="1406434"/>
            <a:ext cx="4080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u="sng" dirty="0"/>
              <a:t>Performance measurement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0B6E3FA6-AAC6-45FD-9F6B-DE34DA476D8F}"/>
              </a:ext>
            </a:extLst>
          </p:cNvPr>
          <p:cNvSpPr txBox="1"/>
          <p:nvPr/>
        </p:nvSpPr>
        <p:spPr>
          <a:xfrm>
            <a:off x="5020832" y="1947480"/>
            <a:ext cx="2762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u="sng" dirty="0"/>
              <a:t>Performance results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DE08DBC6-47F3-4A74-8C1D-FF44471B9543}"/>
              </a:ext>
            </a:extLst>
          </p:cNvPr>
          <p:cNvSpPr txBox="1"/>
          <p:nvPr/>
        </p:nvSpPr>
        <p:spPr>
          <a:xfrm>
            <a:off x="5020833" y="3996491"/>
            <a:ext cx="2762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Conclusions</a:t>
            </a:r>
            <a:endParaRPr lang="en-US" altLang="zh-CN" sz="2400" u="sng" dirty="0"/>
          </a:p>
        </p:txBody>
      </p: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E4F696F4-B989-4CBA-B2D3-6A68A0E20490}"/>
              </a:ext>
            </a:extLst>
          </p:cNvPr>
          <p:cNvCxnSpPr>
            <a:cxnSpLocks/>
          </p:cNvCxnSpPr>
          <p:nvPr/>
        </p:nvCxnSpPr>
        <p:spPr>
          <a:xfrm flipV="1">
            <a:off x="4572640" y="2169648"/>
            <a:ext cx="316536" cy="23503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6808489F-D9B4-4CB6-910E-E62487B2EDD9}"/>
              </a:ext>
            </a:extLst>
          </p:cNvPr>
          <p:cNvCxnSpPr>
            <a:cxnSpLocks/>
          </p:cNvCxnSpPr>
          <p:nvPr/>
        </p:nvCxnSpPr>
        <p:spPr>
          <a:xfrm>
            <a:off x="4935840" y="2127012"/>
            <a:ext cx="0" cy="13006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80796175-226B-4B01-BC99-184DC845D0DD}"/>
              </a:ext>
            </a:extLst>
          </p:cNvPr>
          <p:cNvCxnSpPr>
            <a:cxnSpLocks/>
          </p:cNvCxnSpPr>
          <p:nvPr/>
        </p:nvCxnSpPr>
        <p:spPr>
          <a:xfrm flipH="1" flipV="1">
            <a:off x="4699899" y="2114526"/>
            <a:ext cx="191356" cy="6239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16D2B5CF-885A-46DF-A116-B09EEA989B9B}"/>
              </a:ext>
            </a:extLst>
          </p:cNvPr>
          <p:cNvCxnSpPr>
            <a:cxnSpLocks/>
          </p:cNvCxnSpPr>
          <p:nvPr/>
        </p:nvCxnSpPr>
        <p:spPr>
          <a:xfrm>
            <a:off x="4884990" y="2164450"/>
            <a:ext cx="0" cy="22047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F2C7640D-A0B0-4FAB-A41E-4B85FD0B22AF}"/>
              </a:ext>
            </a:extLst>
          </p:cNvPr>
          <p:cNvCxnSpPr>
            <a:cxnSpLocks/>
          </p:cNvCxnSpPr>
          <p:nvPr/>
        </p:nvCxnSpPr>
        <p:spPr>
          <a:xfrm flipH="1" flipV="1">
            <a:off x="4825150" y="2099305"/>
            <a:ext cx="116855" cy="3810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DF9E2668-8684-4970-B4E6-D719BB393ECC}"/>
              </a:ext>
            </a:extLst>
          </p:cNvPr>
          <p:cNvCxnSpPr>
            <a:cxnSpLocks/>
          </p:cNvCxnSpPr>
          <p:nvPr/>
        </p:nvCxnSpPr>
        <p:spPr>
          <a:xfrm flipV="1">
            <a:off x="4572640" y="4144978"/>
            <a:ext cx="316536" cy="23503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id="{7302D09A-94D7-43F0-9D97-9E6F8DAEAA24}"/>
              </a:ext>
            </a:extLst>
          </p:cNvPr>
          <p:cNvCxnSpPr>
            <a:cxnSpLocks/>
          </p:cNvCxnSpPr>
          <p:nvPr/>
        </p:nvCxnSpPr>
        <p:spPr>
          <a:xfrm>
            <a:off x="4934782" y="4102342"/>
            <a:ext cx="0" cy="13006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>
            <a:extLst>
              <a:ext uri="{FF2B5EF4-FFF2-40B4-BE49-F238E27FC236}">
                <a16:creationId xmlns:a16="http://schemas.microsoft.com/office/drawing/2014/main" id="{A9FF4718-9B6E-4FFB-AD1C-DE9A36026E30}"/>
              </a:ext>
            </a:extLst>
          </p:cNvPr>
          <p:cNvCxnSpPr>
            <a:cxnSpLocks/>
          </p:cNvCxnSpPr>
          <p:nvPr/>
        </p:nvCxnSpPr>
        <p:spPr>
          <a:xfrm flipH="1" flipV="1">
            <a:off x="4699899" y="4089856"/>
            <a:ext cx="191356" cy="62399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3CC5F0AB-F9E6-4DD9-96AC-5BF296017CA4}"/>
              </a:ext>
            </a:extLst>
          </p:cNvPr>
          <p:cNvCxnSpPr>
            <a:cxnSpLocks/>
          </p:cNvCxnSpPr>
          <p:nvPr/>
        </p:nvCxnSpPr>
        <p:spPr>
          <a:xfrm>
            <a:off x="4884990" y="4139780"/>
            <a:ext cx="0" cy="220475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>
            <a:extLst>
              <a:ext uri="{FF2B5EF4-FFF2-40B4-BE49-F238E27FC236}">
                <a16:creationId xmlns:a16="http://schemas.microsoft.com/office/drawing/2014/main" id="{C2EB234A-AF3D-4C53-A82D-AB440AEA3CC0}"/>
              </a:ext>
            </a:extLst>
          </p:cNvPr>
          <p:cNvCxnSpPr>
            <a:cxnSpLocks/>
          </p:cNvCxnSpPr>
          <p:nvPr/>
        </p:nvCxnSpPr>
        <p:spPr>
          <a:xfrm flipH="1" flipV="1">
            <a:off x="4820918" y="4074635"/>
            <a:ext cx="116855" cy="38104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文本框 61">
            <a:extLst>
              <a:ext uri="{FF2B5EF4-FFF2-40B4-BE49-F238E27FC236}">
                <a16:creationId xmlns:a16="http://schemas.microsoft.com/office/drawing/2014/main" id="{29257A20-06B3-441E-8DB4-942C8010695B}"/>
              </a:ext>
            </a:extLst>
          </p:cNvPr>
          <p:cNvSpPr txBox="1"/>
          <p:nvPr/>
        </p:nvSpPr>
        <p:spPr>
          <a:xfrm>
            <a:off x="1176411" y="1848522"/>
            <a:ext cx="3100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Bahnschrift Light" panose="020B0502040204020203" pitchFamily="34" charset="0"/>
              </a:rPr>
              <a:t>Significance of the paper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Bahnschrift Light" panose="020B0502040204020203" pitchFamily="34" charset="0"/>
              </a:rPr>
              <a:t>Compared with other simulators</a:t>
            </a: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62444D26-054A-41C9-8BFE-82464BBD5508}"/>
              </a:ext>
            </a:extLst>
          </p:cNvPr>
          <p:cNvSpPr txBox="1"/>
          <p:nvPr/>
        </p:nvSpPr>
        <p:spPr>
          <a:xfrm>
            <a:off x="1637696" y="420452"/>
            <a:ext cx="6274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latin typeface="+mj-lt"/>
                <a:ea typeface="思源黑体 CN Heavy" panose="020B0A00000000000000" pitchFamily="34" charset="-122"/>
              </a:rPr>
              <a:t>Outline of presentation</a:t>
            </a:r>
            <a:r>
              <a:rPr lang="en-US" altLang="zh-CN" sz="4000" dirty="0">
                <a:latin typeface="+mj-lt"/>
              </a:rPr>
              <a:t> </a:t>
            </a:r>
            <a:endParaRPr lang="en-US" sz="4000" dirty="0">
              <a:latin typeface="+mj-lt"/>
            </a:endParaRP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A3EACD13-DD20-4189-88D7-A5CEB959377C}"/>
              </a:ext>
            </a:extLst>
          </p:cNvPr>
          <p:cNvSpPr txBox="1"/>
          <p:nvPr/>
        </p:nvSpPr>
        <p:spPr>
          <a:xfrm>
            <a:off x="1176412" y="2843059"/>
            <a:ext cx="3100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Bahnschrift Light" panose="020B0502040204020203" pitchFamily="34" charset="0"/>
              </a:rPr>
              <a:t>Quantum Simulation Method</a:t>
            </a:r>
            <a:endParaRPr lang="en-US" altLang="zh-CN" sz="1400" dirty="0">
              <a:solidFill>
                <a:schemeClr val="accent5">
                  <a:lumMod val="50000"/>
                </a:schemeClr>
              </a:solidFill>
              <a:latin typeface="Bahnschrift 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latin typeface="Bahnschrift Light" panose="020B0502040204020203" pitchFamily="34" charset="0"/>
              </a:rPr>
              <a:t>Computing equipment 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Bahnschrift Light" panose="020B0502040204020203" pitchFamily="34" charset="0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E4200347-7014-4219-8044-1A88BCBB9884}"/>
              </a:ext>
            </a:extLst>
          </p:cNvPr>
          <p:cNvSpPr txBox="1"/>
          <p:nvPr/>
        </p:nvSpPr>
        <p:spPr>
          <a:xfrm>
            <a:off x="1176410" y="3785435"/>
            <a:ext cx="33822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Bahnschrift Light" panose="020B0502040204020203" pitchFamily="34" charset="0"/>
              </a:rPr>
              <a:t>Parallelism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latin typeface="Bahnschrift Light" panose="020B0502040204020203" pitchFamily="34" charset="0"/>
              </a:rPr>
              <a:t>Fault tolerance and parallel </a:t>
            </a:r>
            <a:br>
              <a:rPr lang="en-US" altLang="zh-CN" sz="1400" dirty="0">
                <a:solidFill>
                  <a:schemeClr val="accent5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latin typeface="Bahnschrift Light" panose="020B0502040204020203" pitchFamily="34" charset="0"/>
              </a:rPr>
              <a:t>stability</a:t>
            </a: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660E0C80-ED09-432F-8CF3-515E76F290AC}"/>
              </a:ext>
            </a:extLst>
          </p:cNvPr>
          <p:cNvSpPr txBox="1"/>
          <p:nvPr/>
        </p:nvSpPr>
        <p:spPr>
          <a:xfrm>
            <a:off x="5477475" y="2419258"/>
            <a:ext cx="310048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Bahnschrift Light" panose="020B0502040204020203" pitchFamily="34" charset="0"/>
              </a:rPr>
              <a:t>Memory requirement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Bahnschrift Light" panose="020B0502040204020203" pitchFamily="34" charset="0"/>
              </a:rPr>
              <a:t>GEMM acceleration on SW26010pro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Bahnschrift Light" panose="020B0502040204020203" pitchFamily="34" charset="0"/>
              </a:rPr>
              <a:t>Tensor permutation acceleration on SW26010pro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Bahnschrift Light" panose="020B0502040204020203" pitchFamily="34" charset="0"/>
              </a:rPr>
              <a:t>Strong scaling and weak scaling results</a:t>
            </a:r>
          </a:p>
        </p:txBody>
      </p:sp>
    </p:spTree>
    <p:extLst>
      <p:ext uri="{BB962C8B-B14F-4D97-AF65-F5344CB8AC3E}">
        <p14:creationId xmlns:p14="http://schemas.microsoft.com/office/powerpoint/2010/main" val="930305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B80C53A-E648-4549-AC3E-E4C60AFEA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32182"/>
            <a:ext cx="7886700" cy="719904"/>
          </a:xfrm>
        </p:spPr>
        <p:txBody>
          <a:bodyPr>
            <a:normAutofit/>
          </a:bodyPr>
          <a:lstStyle/>
          <a:p>
            <a:pPr algn="ctr"/>
            <a:r>
              <a:rPr lang="en-US" altLang="zh-CN" sz="2800" dirty="0"/>
              <a:t>INNOVATION</a:t>
            </a:r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F62F8-F999-2440-A70C-231A5A59A3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888423" cy="273844"/>
          </a:xfrm>
        </p:spPr>
        <p:txBody>
          <a:bodyPr/>
          <a:lstStyle/>
          <a:p>
            <a:fld id="{467F8F79-4EAE-244F-AD62-39263CE2098C}" type="datetime1">
              <a:rPr lang="en-US" smtClean="0"/>
              <a:t>10/28/2021</a:t>
            </a:fld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6E9EF33-8467-0649-80D9-04D07C446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05823"/>
            <a:ext cx="7886700" cy="38091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altLang="zh-CN" sz="2000" b="1" dirty="0" err="1"/>
              <a:t>SW_Qsim</a:t>
            </a:r>
            <a:r>
              <a:rPr lang="en-US" altLang="zh-CN" sz="2000" b="1" dirty="0"/>
              <a:t> execution steps  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1E17F7-FC0E-43B3-98B0-3E40E1887A3E}"/>
              </a:ext>
            </a:extLst>
          </p:cNvPr>
          <p:cNvSpPr/>
          <p:nvPr/>
        </p:nvSpPr>
        <p:spPr>
          <a:xfrm>
            <a:off x="3298603" y="2623395"/>
            <a:ext cx="1973617" cy="5088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ABDE5CA-8698-433D-8B3D-97370906B584}"/>
              </a:ext>
            </a:extLst>
          </p:cNvPr>
          <p:cNvSpPr/>
          <p:nvPr/>
        </p:nvSpPr>
        <p:spPr>
          <a:xfrm>
            <a:off x="3299483" y="3206518"/>
            <a:ext cx="1973617" cy="4813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D6039BC-4887-4A22-8EE3-A887F1FEEC0F}"/>
              </a:ext>
            </a:extLst>
          </p:cNvPr>
          <p:cNvSpPr/>
          <p:nvPr/>
        </p:nvSpPr>
        <p:spPr>
          <a:xfrm>
            <a:off x="3301267" y="2055154"/>
            <a:ext cx="1973617" cy="5088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05D1B881-2FB2-470E-B380-5DAB8528CADA}"/>
              </a:ext>
            </a:extLst>
          </p:cNvPr>
          <p:cNvSpPr/>
          <p:nvPr/>
        </p:nvSpPr>
        <p:spPr>
          <a:xfrm>
            <a:off x="3372588" y="1567201"/>
            <a:ext cx="1827410" cy="330334"/>
          </a:xfrm>
          <a:prstGeom prst="round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900" dirty="0">
                <a:cs typeface="Times New Roman" panose="02020603050405020304" pitchFamily="18" charset="0"/>
              </a:rPr>
              <a:t>Step 1: Choose initial state and target state</a:t>
            </a: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B3ED3524-625A-4371-B3DB-23B87B235EC7}"/>
              </a:ext>
            </a:extLst>
          </p:cNvPr>
          <p:cNvSpPr/>
          <p:nvPr/>
        </p:nvSpPr>
        <p:spPr>
          <a:xfrm>
            <a:off x="3372588" y="2137385"/>
            <a:ext cx="1827410" cy="33033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900" dirty="0">
                <a:cs typeface="Times New Roman" panose="02020603050405020304" pitchFamily="18" charset="0"/>
              </a:rPr>
              <a:t>Step 2: Evolute tensor from the initial state of every qubit</a:t>
            </a: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82CAD2FF-1D9B-40D4-8DCC-7A7F42592BEC}"/>
              </a:ext>
            </a:extLst>
          </p:cNvPr>
          <p:cNvSpPr/>
          <p:nvPr/>
        </p:nvSpPr>
        <p:spPr>
          <a:xfrm>
            <a:off x="3372587" y="2650797"/>
            <a:ext cx="1827410" cy="434356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900" dirty="0">
                <a:cs typeface="Times New Roman" panose="02020603050405020304" pitchFamily="18" charset="0"/>
              </a:rPr>
              <a:t>Step 3: Product the final state to each tensor and get the tensor network of the amplitude</a:t>
            </a: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1B47C57A-A85B-431F-BA20-EA20E6F6EBB9}"/>
              </a:ext>
            </a:extLst>
          </p:cNvPr>
          <p:cNvSpPr/>
          <p:nvPr/>
        </p:nvSpPr>
        <p:spPr>
          <a:xfrm>
            <a:off x="3372589" y="3289013"/>
            <a:ext cx="1827410" cy="33033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900" dirty="0">
                <a:cs typeface="Times New Roman" panose="02020603050405020304" pitchFamily="18" charset="0"/>
              </a:rPr>
              <a:t>Step 4: Fractal Recursive Slice Parallel computing the amplitude</a:t>
            </a: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ED0A07E4-E4CC-408E-B31F-CAC3499285BB}"/>
              </a:ext>
            </a:extLst>
          </p:cNvPr>
          <p:cNvSpPr/>
          <p:nvPr/>
        </p:nvSpPr>
        <p:spPr>
          <a:xfrm>
            <a:off x="3372588" y="3862950"/>
            <a:ext cx="1827410" cy="197847"/>
          </a:xfrm>
          <a:prstGeom prst="round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900" dirty="0">
                <a:cs typeface="Times New Roman" panose="02020603050405020304" pitchFamily="18" charset="0"/>
              </a:rPr>
              <a:t>Step 5: Path contraction method</a:t>
            </a: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B77BFB8B-830A-4598-AE14-7BE2DC27DD4F}"/>
              </a:ext>
            </a:extLst>
          </p:cNvPr>
          <p:cNvSpPr/>
          <p:nvPr/>
        </p:nvSpPr>
        <p:spPr>
          <a:xfrm>
            <a:off x="3372588" y="4311768"/>
            <a:ext cx="1827410" cy="197847"/>
          </a:xfrm>
          <a:prstGeom prst="round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900" dirty="0">
                <a:cs typeface="Times New Roman" panose="02020603050405020304" pitchFamily="18" charset="0"/>
              </a:rPr>
              <a:t>Step 6: MPI_Reduce</a:t>
            </a:r>
          </a:p>
        </p:txBody>
      </p:sp>
      <p:sp>
        <p:nvSpPr>
          <p:cNvPr id="18" name="箭头: 下 17">
            <a:extLst>
              <a:ext uri="{FF2B5EF4-FFF2-40B4-BE49-F238E27FC236}">
                <a16:creationId xmlns:a16="http://schemas.microsoft.com/office/drawing/2014/main" id="{5E2D0DE4-53C9-436F-A0FB-E4FABE9D3E07}"/>
              </a:ext>
            </a:extLst>
          </p:cNvPr>
          <p:cNvSpPr/>
          <p:nvPr/>
        </p:nvSpPr>
        <p:spPr>
          <a:xfrm>
            <a:off x="4121458" y="1897535"/>
            <a:ext cx="227264" cy="243604"/>
          </a:xfrm>
          <a:prstGeom prst="downArrow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19" name="箭头: 下 18">
            <a:extLst>
              <a:ext uri="{FF2B5EF4-FFF2-40B4-BE49-F238E27FC236}">
                <a16:creationId xmlns:a16="http://schemas.microsoft.com/office/drawing/2014/main" id="{E706AC99-9762-46A7-99D1-304DE81A318F}"/>
              </a:ext>
            </a:extLst>
          </p:cNvPr>
          <p:cNvSpPr/>
          <p:nvPr/>
        </p:nvSpPr>
        <p:spPr>
          <a:xfrm>
            <a:off x="4121458" y="2469741"/>
            <a:ext cx="227264" cy="182787"/>
          </a:xfrm>
          <a:prstGeom prst="downArrow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20" name="箭头: 下 19">
            <a:extLst>
              <a:ext uri="{FF2B5EF4-FFF2-40B4-BE49-F238E27FC236}">
                <a16:creationId xmlns:a16="http://schemas.microsoft.com/office/drawing/2014/main" id="{4DAB2870-9665-4088-AF98-17D98931FB8D}"/>
              </a:ext>
            </a:extLst>
          </p:cNvPr>
          <p:cNvSpPr/>
          <p:nvPr/>
        </p:nvSpPr>
        <p:spPr>
          <a:xfrm>
            <a:off x="4121458" y="3086464"/>
            <a:ext cx="227264" cy="201237"/>
          </a:xfrm>
          <a:prstGeom prst="downArrow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21" name="箭头: 下 20">
            <a:extLst>
              <a:ext uri="{FF2B5EF4-FFF2-40B4-BE49-F238E27FC236}">
                <a16:creationId xmlns:a16="http://schemas.microsoft.com/office/drawing/2014/main" id="{C97880BD-3521-437C-A924-2C78C563D8F1}"/>
              </a:ext>
            </a:extLst>
          </p:cNvPr>
          <p:cNvSpPr/>
          <p:nvPr/>
        </p:nvSpPr>
        <p:spPr>
          <a:xfrm>
            <a:off x="4127236" y="3619346"/>
            <a:ext cx="227264" cy="243604"/>
          </a:xfrm>
          <a:prstGeom prst="downArrow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22" name="箭头: 下 21">
            <a:extLst>
              <a:ext uri="{FF2B5EF4-FFF2-40B4-BE49-F238E27FC236}">
                <a16:creationId xmlns:a16="http://schemas.microsoft.com/office/drawing/2014/main" id="{DB1BE3FC-39CE-4F7C-A338-D857665AEA9A}"/>
              </a:ext>
            </a:extLst>
          </p:cNvPr>
          <p:cNvSpPr/>
          <p:nvPr/>
        </p:nvSpPr>
        <p:spPr>
          <a:xfrm>
            <a:off x="4121458" y="4060797"/>
            <a:ext cx="227264" cy="243604"/>
          </a:xfrm>
          <a:prstGeom prst="downArrow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59" name="矩形 58">
            <a:extLst>
              <a:ext uri="{FF2B5EF4-FFF2-40B4-BE49-F238E27FC236}">
                <a16:creationId xmlns:a16="http://schemas.microsoft.com/office/drawing/2014/main" id="{7AC4BE52-D138-4B72-9644-134023E7D428}"/>
              </a:ext>
            </a:extLst>
          </p:cNvPr>
          <p:cNvSpPr/>
          <p:nvPr/>
        </p:nvSpPr>
        <p:spPr>
          <a:xfrm>
            <a:off x="834490" y="1602095"/>
            <a:ext cx="2044397" cy="1298864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60" name="文本框 59">
            <a:extLst>
              <a:ext uri="{FF2B5EF4-FFF2-40B4-BE49-F238E27FC236}">
                <a16:creationId xmlns:a16="http://schemas.microsoft.com/office/drawing/2014/main" id="{A9CC7204-B36E-42A7-9939-63EC8623F7AA}"/>
              </a:ext>
            </a:extLst>
          </p:cNvPr>
          <p:cNvSpPr txBox="1"/>
          <p:nvPr/>
        </p:nvSpPr>
        <p:spPr>
          <a:xfrm>
            <a:off x="2428153" y="1649722"/>
            <a:ext cx="5611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2 </a:t>
            </a: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7B4EAB8D-7B04-45CC-A231-112D5457B946}"/>
              </a:ext>
            </a:extLst>
          </p:cNvPr>
          <p:cNvSpPr txBox="1"/>
          <p:nvPr/>
        </p:nvSpPr>
        <p:spPr>
          <a:xfrm>
            <a:off x="7153770" y="2571480"/>
            <a:ext cx="5611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 3 </a:t>
            </a: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83E79BAA-B7B2-4FF8-A205-C7CF7A7B5C7B}"/>
              </a:ext>
            </a:extLst>
          </p:cNvPr>
          <p:cNvSpPr/>
          <p:nvPr/>
        </p:nvSpPr>
        <p:spPr>
          <a:xfrm>
            <a:off x="5670139" y="2517004"/>
            <a:ext cx="1935516" cy="1298864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5097ECDC-1175-43E8-80BE-982BCD362854}"/>
              </a:ext>
            </a:extLst>
          </p:cNvPr>
          <p:cNvGrpSpPr/>
          <p:nvPr/>
        </p:nvGrpSpPr>
        <p:grpSpPr>
          <a:xfrm>
            <a:off x="851216" y="1850761"/>
            <a:ext cx="1945365" cy="994629"/>
            <a:chOff x="-173928" y="511168"/>
            <a:chExt cx="10707274" cy="5474430"/>
          </a:xfrm>
        </p:grpSpPr>
        <p:cxnSp>
          <p:nvCxnSpPr>
            <p:cNvPr id="66" name="直接连接符 65">
              <a:extLst>
                <a:ext uri="{FF2B5EF4-FFF2-40B4-BE49-F238E27FC236}">
                  <a16:creationId xmlns:a16="http://schemas.microsoft.com/office/drawing/2014/main" id="{45DDC6A8-2D88-4398-BDE0-749C7E83DA6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45752" y="5264564"/>
              <a:ext cx="416335" cy="399320"/>
            </a:xfrm>
            <a:prstGeom prst="line">
              <a:avLst/>
            </a:prstGeom>
            <a:ln w="9525">
              <a:solidFill>
                <a:schemeClr val="tx1"/>
              </a:solidFill>
              <a:prstDash val="sysDot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id="{7D0A2B31-207C-4BA9-A47C-DA1D538106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36749" y="5264564"/>
              <a:ext cx="388764" cy="399320"/>
            </a:xfrm>
            <a:prstGeom prst="line">
              <a:avLst/>
            </a:prstGeom>
            <a:ln w="9525">
              <a:solidFill>
                <a:schemeClr val="tx1"/>
              </a:solidFill>
              <a:prstDash val="sysDot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8" name="直接连接符 67">
              <a:extLst>
                <a:ext uri="{FF2B5EF4-FFF2-40B4-BE49-F238E27FC236}">
                  <a16:creationId xmlns:a16="http://schemas.microsoft.com/office/drawing/2014/main" id="{C16EAF13-0AF6-4DF8-8FCE-B45BA933CA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34461" y="5264564"/>
              <a:ext cx="382156" cy="406926"/>
            </a:xfrm>
            <a:prstGeom prst="line">
              <a:avLst/>
            </a:prstGeom>
            <a:ln w="9525">
              <a:solidFill>
                <a:schemeClr val="tx1"/>
              </a:solidFill>
              <a:prstDash val="sysDot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9" name="直接连接符 68">
              <a:extLst>
                <a:ext uri="{FF2B5EF4-FFF2-40B4-BE49-F238E27FC236}">
                  <a16:creationId xmlns:a16="http://schemas.microsoft.com/office/drawing/2014/main" id="{24BABA21-7663-41B7-ADFB-1D16BEC38C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77618" y="5264564"/>
              <a:ext cx="370871" cy="406926"/>
            </a:xfrm>
            <a:prstGeom prst="line">
              <a:avLst/>
            </a:prstGeom>
            <a:ln w="9525">
              <a:solidFill>
                <a:schemeClr val="tx1"/>
              </a:solidFill>
              <a:prstDash val="sysDot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直接连接符 69">
              <a:extLst>
                <a:ext uri="{FF2B5EF4-FFF2-40B4-BE49-F238E27FC236}">
                  <a16:creationId xmlns:a16="http://schemas.microsoft.com/office/drawing/2014/main" id="{5DD06B45-949A-406D-A3F1-C1BBB1CDD8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16987" y="5264564"/>
              <a:ext cx="429039" cy="399320"/>
            </a:xfrm>
            <a:prstGeom prst="line">
              <a:avLst/>
            </a:prstGeom>
            <a:ln w="9525">
              <a:solidFill>
                <a:schemeClr val="tx1"/>
              </a:solidFill>
              <a:prstDash val="sysDot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1" name="直接连接符 70">
              <a:extLst>
                <a:ext uri="{FF2B5EF4-FFF2-40B4-BE49-F238E27FC236}">
                  <a16:creationId xmlns:a16="http://schemas.microsoft.com/office/drawing/2014/main" id="{78B53114-3177-458F-A0E5-AC8AC53A52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217965" y="5264564"/>
              <a:ext cx="405918" cy="399321"/>
            </a:xfrm>
            <a:prstGeom prst="line">
              <a:avLst/>
            </a:prstGeom>
            <a:ln w="9525">
              <a:solidFill>
                <a:schemeClr val="tx1"/>
              </a:solidFill>
              <a:prstDash val="sysDot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2" name="直接连接符 71">
              <a:extLst>
                <a:ext uri="{FF2B5EF4-FFF2-40B4-BE49-F238E27FC236}">
                  <a16:creationId xmlns:a16="http://schemas.microsoft.com/office/drawing/2014/main" id="{36FB9661-D68E-41FE-9063-C1F505F3505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38115" y="5264564"/>
              <a:ext cx="423405" cy="399320"/>
            </a:xfrm>
            <a:prstGeom prst="line">
              <a:avLst/>
            </a:prstGeom>
            <a:ln w="9525">
              <a:solidFill>
                <a:schemeClr val="tx1"/>
              </a:solidFill>
              <a:prstDash val="sysDot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3" name="直接连接符 72">
              <a:extLst>
                <a:ext uri="{FF2B5EF4-FFF2-40B4-BE49-F238E27FC236}">
                  <a16:creationId xmlns:a16="http://schemas.microsoft.com/office/drawing/2014/main" id="{C4CF20EC-EB97-47FC-973E-0DF1464E55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41245" y="5264564"/>
              <a:ext cx="460189" cy="395449"/>
            </a:xfrm>
            <a:prstGeom prst="line">
              <a:avLst/>
            </a:prstGeom>
            <a:ln w="9525">
              <a:solidFill>
                <a:schemeClr val="tx1"/>
              </a:solidFill>
              <a:prstDash val="sysDot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4" name="直接连接符 73">
              <a:extLst>
                <a:ext uri="{FF2B5EF4-FFF2-40B4-BE49-F238E27FC236}">
                  <a16:creationId xmlns:a16="http://schemas.microsoft.com/office/drawing/2014/main" id="{E748DEBE-FABA-47B8-A012-5A218F6F87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62634" y="5317498"/>
              <a:ext cx="398625" cy="366643"/>
            </a:xfrm>
            <a:prstGeom prst="line">
              <a:avLst/>
            </a:prstGeom>
            <a:ln w="9525">
              <a:solidFill>
                <a:schemeClr val="tx1"/>
              </a:solidFill>
              <a:prstDash val="sysDot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5" name="直接连接符 74">
              <a:extLst>
                <a:ext uri="{FF2B5EF4-FFF2-40B4-BE49-F238E27FC236}">
                  <a16:creationId xmlns:a16="http://schemas.microsoft.com/office/drawing/2014/main" id="{35068AFC-2AF4-4F64-8509-326791F994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41675" y="5264564"/>
              <a:ext cx="385086" cy="375628"/>
            </a:xfrm>
            <a:prstGeom prst="line">
              <a:avLst/>
            </a:prstGeom>
            <a:ln w="9525">
              <a:solidFill>
                <a:schemeClr val="tx1"/>
              </a:solidFill>
              <a:prstDash val="sysDot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6" name="直接连接符 75">
              <a:extLst>
                <a:ext uri="{FF2B5EF4-FFF2-40B4-BE49-F238E27FC236}">
                  <a16:creationId xmlns:a16="http://schemas.microsoft.com/office/drawing/2014/main" id="{59C277AF-1C78-456A-A913-6698DCFD36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37816" y="651720"/>
              <a:ext cx="381093" cy="38406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>
              <a:extLst>
                <a:ext uri="{FF2B5EF4-FFF2-40B4-BE49-F238E27FC236}">
                  <a16:creationId xmlns:a16="http://schemas.microsoft.com/office/drawing/2014/main" id="{AF0B40EF-48AD-47C5-BA25-9EBC90A720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80427" y="667445"/>
              <a:ext cx="381093" cy="38406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>
              <a:extLst>
                <a:ext uri="{FF2B5EF4-FFF2-40B4-BE49-F238E27FC236}">
                  <a16:creationId xmlns:a16="http://schemas.microsoft.com/office/drawing/2014/main" id="{A6EB3465-DBB9-4673-BE1C-D8D4D71B80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32114" y="672160"/>
              <a:ext cx="381093" cy="38406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>
              <a:extLst>
                <a:ext uri="{FF2B5EF4-FFF2-40B4-BE49-F238E27FC236}">
                  <a16:creationId xmlns:a16="http://schemas.microsoft.com/office/drawing/2014/main" id="{ED023DCA-694C-4833-A6E7-9DC53478520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11346" y="645155"/>
              <a:ext cx="381093" cy="38406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>
              <a:extLst>
                <a:ext uri="{FF2B5EF4-FFF2-40B4-BE49-F238E27FC236}">
                  <a16:creationId xmlns:a16="http://schemas.microsoft.com/office/drawing/2014/main" id="{D6276B28-B5E4-4562-A02C-AEDD5A6526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66584" y="645155"/>
              <a:ext cx="381093" cy="38406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接连接符 80">
              <a:extLst>
                <a:ext uri="{FF2B5EF4-FFF2-40B4-BE49-F238E27FC236}">
                  <a16:creationId xmlns:a16="http://schemas.microsoft.com/office/drawing/2014/main" id="{06E52848-9133-477F-8936-039096DF0D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46284" y="3512403"/>
              <a:ext cx="381093" cy="38406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接连接符 81">
              <a:extLst>
                <a:ext uri="{FF2B5EF4-FFF2-40B4-BE49-F238E27FC236}">
                  <a16:creationId xmlns:a16="http://schemas.microsoft.com/office/drawing/2014/main" id="{15E47F89-4EDA-4C69-BADB-9F5FF40133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12068" y="3488320"/>
              <a:ext cx="381093" cy="38406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接连接符 82">
              <a:extLst>
                <a:ext uri="{FF2B5EF4-FFF2-40B4-BE49-F238E27FC236}">
                  <a16:creationId xmlns:a16="http://schemas.microsoft.com/office/drawing/2014/main" id="{4F2EE728-30FF-4633-8D3B-6836EAFE78F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64933" y="3487485"/>
              <a:ext cx="381093" cy="38406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接连接符 83">
              <a:extLst>
                <a:ext uri="{FF2B5EF4-FFF2-40B4-BE49-F238E27FC236}">
                  <a16:creationId xmlns:a16="http://schemas.microsoft.com/office/drawing/2014/main" id="{44AC35D6-A6BE-4800-A6D4-3AE582EDB8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01665" y="3506579"/>
              <a:ext cx="381093" cy="38406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接连接符 84">
              <a:extLst>
                <a:ext uri="{FF2B5EF4-FFF2-40B4-BE49-F238E27FC236}">
                  <a16:creationId xmlns:a16="http://schemas.microsoft.com/office/drawing/2014/main" id="{0D5662F4-0106-473A-ACED-A260BE38ACD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84079" y="3475421"/>
              <a:ext cx="381093" cy="38406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矩形 85">
              <a:extLst>
                <a:ext uri="{FF2B5EF4-FFF2-40B4-BE49-F238E27FC236}">
                  <a16:creationId xmlns:a16="http://schemas.microsoft.com/office/drawing/2014/main" id="{BD7D9818-0124-4845-BCC0-678298A8DDBA}"/>
                </a:ext>
              </a:extLst>
            </p:cNvPr>
            <p:cNvSpPr/>
            <p:nvPr/>
          </p:nvSpPr>
          <p:spPr>
            <a:xfrm>
              <a:off x="8962959" y="4821586"/>
              <a:ext cx="360000" cy="360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87" name="直接连接符 86">
              <a:extLst>
                <a:ext uri="{FF2B5EF4-FFF2-40B4-BE49-F238E27FC236}">
                  <a16:creationId xmlns:a16="http://schemas.microsoft.com/office/drawing/2014/main" id="{7125B64F-A1DC-482F-9F40-195E562DB5A3}"/>
                </a:ext>
              </a:extLst>
            </p:cNvPr>
            <p:cNvCxnSpPr>
              <a:cxnSpLocks/>
              <a:endCxn id="86" idx="2"/>
            </p:cNvCxnSpPr>
            <p:nvPr/>
          </p:nvCxnSpPr>
          <p:spPr>
            <a:xfrm flipH="1" flipV="1">
              <a:off x="9142959" y="5181586"/>
              <a:ext cx="447" cy="207197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8" name="矩形 87">
              <a:extLst>
                <a:ext uri="{FF2B5EF4-FFF2-40B4-BE49-F238E27FC236}">
                  <a16:creationId xmlns:a16="http://schemas.microsoft.com/office/drawing/2014/main" id="{19923874-D364-456E-8E5C-448268CBAF46}"/>
                </a:ext>
              </a:extLst>
            </p:cNvPr>
            <p:cNvSpPr/>
            <p:nvPr/>
          </p:nvSpPr>
          <p:spPr>
            <a:xfrm>
              <a:off x="8962169" y="4250810"/>
              <a:ext cx="360000" cy="36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89" name="直接连接符 88">
              <a:extLst>
                <a:ext uri="{FF2B5EF4-FFF2-40B4-BE49-F238E27FC236}">
                  <a16:creationId xmlns:a16="http://schemas.microsoft.com/office/drawing/2014/main" id="{0F7FA055-C54D-4FBE-ADEF-A83D302534E1}"/>
                </a:ext>
              </a:extLst>
            </p:cNvPr>
            <p:cNvCxnSpPr>
              <a:cxnSpLocks/>
              <a:stCxn id="86" idx="0"/>
              <a:endCxn id="88" idx="2"/>
            </p:cNvCxnSpPr>
            <p:nvPr/>
          </p:nvCxnSpPr>
          <p:spPr>
            <a:xfrm flipH="1" flipV="1">
              <a:off x="9142169" y="4610810"/>
              <a:ext cx="790" cy="21077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0" name="矩形 89">
              <a:extLst>
                <a:ext uri="{FF2B5EF4-FFF2-40B4-BE49-F238E27FC236}">
                  <a16:creationId xmlns:a16="http://schemas.microsoft.com/office/drawing/2014/main" id="{4716C946-0191-4105-B59E-0E97B29673EA}"/>
                </a:ext>
              </a:extLst>
            </p:cNvPr>
            <p:cNvSpPr/>
            <p:nvPr/>
          </p:nvSpPr>
          <p:spPr>
            <a:xfrm>
              <a:off x="8960146" y="3682120"/>
              <a:ext cx="360000" cy="360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91" name="直接连接符 90">
              <a:extLst>
                <a:ext uri="{FF2B5EF4-FFF2-40B4-BE49-F238E27FC236}">
                  <a16:creationId xmlns:a16="http://schemas.microsoft.com/office/drawing/2014/main" id="{94338B96-B657-4AD3-B0A4-437091E23EE5}"/>
                </a:ext>
              </a:extLst>
            </p:cNvPr>
            <p:cNvCxnSpPr>
              <a:cxnSpLocks/>
              <a:stCxn id="88" idx="0"/>
              <a:endCxn id="90" idx="2"/>
            </p:cNvCxnSpPr>
            <p:nvPr/>
          </p:nvCxnSpPr>
          <p:spPr>
            <a:xfrm flipH="1" flipV="1">
              <a:off x="9140146" y="4042120"/>
              <a:ext cx="2023" cy="20869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2" name="矩形 91">
              <a:extLst>
                <a:ext uri="{FF2B5EF4-FFF2-40B4-BE49-F238E27FC236}">
                  <a16:creationId xmlns:a16="http://schemas.microsoft.com/office/drawing/2014/main" id="{B3E18445-1182-4516-BD62-5A93743957A9}"/>
                </a:ext>
              </a:extLst>
            </p:cNvPr>
            <p:cNvSpPr/>
            <p:nvPr/>
          </p:nvSpPr>
          <p:spPr>
            <a:xfrm>
              <a:off x="8958271" y="3118490"/>
              <a:ext cx="360000" cy="36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93" name="直接连接符 92">
              <a:extLst>
                <a:ext uri="{FF2B5EF4-FFF2-40B4-BE49-F238E27FC236}">
                  <a16:creationId xmlns:a16="http://schemas.microsoft.com/office/drawing/2014/main" id="{233F6380-07A4-4BE0-99A2-2C1FA5A4B94F}"/>
                </a:ext>
              </a:extLst>
            </p:cNvPr>
            <p:cNvCxnSpPr>
              <a:cxnSpLocks/>
              <a:stCxn id="90" idx="0"/>
              <a:endCxn id="92" idx="2"/>
            </p:cNvCxnSpPr>
            <p:nvPr/>
          </p:nvCxnSpPr>
          <p:spPr>
            <a:xfrm flipH="1" flipV="1">
              <a:off x="9138271" y="3478490"/>
              <a:ext cx="1875" cy="2036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4" name="矩形 93">
              <a:extLst>
                <a:ext uri="{FF2B5EF4-FFF2-40B4-BE49-F238E27FC236}">
                  <a16:creationId xmlns:a16="http://schemas.microsoft.com/office/drawing/2014/main" id="{F600A9D9-D37B-40F3-87A4-6AF41ABAD0AC}"/>
                </a:ext>
              </a:extLst>
            </p:cNvPr>
            <p:cNvSpPr/>
            <p:nvPr/>
          </p:nvSpPr>
          <p:spPr>
            <a:xfrm>
              <a:off x="8957024" y="2546879"/>
              <a:ext cx="360000" cy="360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95" name="直接连接符 94">
              <a:extLst>
                <a:ext uri="{FF2B5EF4-FFF2-40B4-BE49-F238E27FC236}">
                  <a16:creationId xmlns:a16="http://schemas.microsoft.com/office/drawing/2014/main" id="{50010E4F-D231-4BDB-97D6-ED0A3ACDB2DD}"/>
                </a:ext>
              </a:extLst>
            </p:cNvPr>
            <p:cNvCxnSpPr>
              <a:cxnSpLocks/>
              <a:stCxn id="92" idx="0"/>
              <a:endCxn id="94" idx="2"/>
            </p:cNvCxnSpPr>
            <p:nvPr/>
          </p:nvCxnSpPr>
          <p:spPr>
            <a:xfrm flipH="1" flipV="1">
              <a:off x="9137024" y="2906879"/>
              <a:ext cx="1247" cy="21161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6" name="矩形 95">
              <a:extLst>
                <a:ext uri="{FF2B5EF4-FFF2-40B4-BE49-F238E27FC236}">
                  <a16:creationId xmlns:a16="http://schemas.microsoft.com/office/drawing/2014/main" id="{13BB766B-9A9F-4A0E-9A32-240FC8BF3BE6}"/>
                </a:ext>
              </a:extLst>
            </p:cNvPr>
            <p:cNvSpPr/>
            <p:nvPr/>
          </p:nvSpPr>
          <p:spPr>
            <a:xfrm>
              <a:off x="8956234" y="1979488"/>
              <a:ext cx="360000" cy="36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97" name="直接连接符 96">
              <a:extLst>
                <a:ext uri="{FF2B5EF4-FFF2-40B4-BE49-F238E27FC236}">
                  <a16:creationId xmlns:a16="http://schemas.microsoft.com/office/drawing/2014/main" id="{F4B7E845-AA50-48E9-882E-FD244E321B0D}"/>
                </a:ext>
              </a:extLst>
            </p:cNvPr>
            <p:cNvCxnSpPr>
              <a:cxnSpLocks/>
              <a:stCxn id="94" idx="0"/>
              <a:endCxn id="96" idx="2"/>
            </p:cNvCxnSpPr>
            <p:nvPr/>
          </p:nvCxnSpPr>
          <p:spPr>
            <a:xfrm flipH="1" flipV="1">
              <a:off x="9136234" y="2339488"/>
              <a:ext cx="790" cy="20739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8" name="矩形 97">
              <a:extLst>
                <a:ext uri="{FF2B5EF4-FFF2-40B4-BE49-F238E27FC236}">
                  <a16:creationId xmlns:a16="http://schemas.microsoft.com/office/drawing/2014/main" id="{14FF893E-28D5-4563-B995-B04BA9B598C3}"/>
                </a:ext>
              </a:extLst>
            </p:cNvPr>
            <p:cNvSpPr/>
            <p:nvPr/>
          </p:nvSpPr>
          <p:spPr>
            <a:xfrm>
              <a:off x="8956327" y="1410803"/>
              <a:ext cx="360000" cy="360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99" name="直接连接符 98">
              <a:extLst>
                <a:ext uri="{FF2B5EF4-FFF2-40B4-BE49-F238E27FC236}">
                  <a16:creationId xmlns:a16="http://schemas.microsoft.com/office/drawing/2014/main" id="{4F081D28-749F-4F89-A962-8DF9E17E75FE}"/>
                </a:ext>
              </a:extLst>
            </p:cNvPr>
            <p:cNvCxnSpPr>
              <a:cxnSpLocks/>
              <a:stCxn id="96" idx="0"/>
              <a:endCxn id="98" idx="2"/>
            </p:cNvCxnSpPr>
            <p:nvPr/>
          </p:nvCxnSpPr>
          <p:spPr>
            <a:xfrm flipV="1">
              <a:off x="9136234" y="1770803"/>
              <a:ext cx="93" cy="20868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0" name="矩形 99">
              <a:extLst>
                <a:ext uri="{FF2B5EF4-FFF2-40B4-BE49-F238E27FC236}">
                  <a16:creationId xmlns:a16="http://schemas.microsoft.com/office/drawing/2014/main" id="{D751D659-44E9-4FF5-84F8-2BB9B292BD9F}"/>
                </a:ext>
              </a:extLst>
            </p:cNvPr>
            <p:cNvSpPr/>
            <p:nvPr/>
          </p:nvSpPr>
          <p:spPr>
            <a:xfrm>
              <a:off x="9883556" y="4818517"/>
              <a:ext cx="360000" cy="360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101" name="直接连接符 100">
              <a:extLst>
                <a:ext uri="{FF2B5EF4-FFF2-40B4-BE49-F238E27FC236}">
                  <a16:creationId xmlns:a16="http://schemas.microsoft.com/office/drawing/2014/main" id="{60131A8F-E967-4CF8-A9C3-74FD8BABCD80}"/>
                </a:ext>
              </a:extLst>
            </p:cNvPr>
            <p:cNvCxnSpPr>
              <a:cxnSpLocks/>
              <a:endCxn id="100" idx="2"/>
            </p:cNvCxnSpPr>
            <p:nvPr/>
          </p:nvCxnSpPr>
          <p:spPr>
            <a:xfrm flipH="1" flipV="1">
              <a:off x="10063556" y="5178517"/>
              <a:ext cx="1683" cy="21026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2" name="矩形 101">
              <a:extLst>
                <a:ext uri="{FF2B5EF4-FFF2-40B4-BE49-F238E27FC236}">
                  <a16:creationId xmlns:a16="http://schemas.microsoft.com/office/drawing/2014/main" id="{1AC4D4C0-8CBC-42B8-B2DC-68EDD55601B1}"/>
                </a:ext>
              </a:extLst>
            </p:cNvPr>
            <p:cNvSpPr/>
            <p:nvPr/>
          </p:nvSpPr>
          <p:spPr>
            <a:xfrm>
              <a:off x="9882766" y="4247741"/>
              <a:ext cx="360000" cy="36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103" name="直接连接符 102">
              <a:extLst>
                <a:ext uri="{FF2B5EF4-FFF2-40B4-BE49-F238E27FC236}">
                  <a16:creationId xmlns:a16="http://schemas.microsoft.com/office/drawing/2014/main" id="{392398BB-6B26-4222-A380-3B3EA9AF41A2}"/>
                </a:ext>
              </a:extLst>
            </p:cNvPr>
            <p:cNvCxnSpPr>
              <a:cxnSpLocks/>
              <a:stCxn id="100" idx="0"/>
              <a:endCxn id="102" idx="2"/>
            </p:cNvCxnSpPr>
            <p:nvPr/>
          </p:nvCxnSpPr>
          <p:spPr>
            <a:xfrm flipH="1" flipV="1">
              <a:off x="10062766" y="4607741"/>
              <a:ext cx="790" cy="21077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4" name="矩形 103">
              <a:extLst>
                <a:ext uri="{FF2B5EF4-FFF2-40B4-BE49-F238E27FC236}">
                  <a16:creationId xmlns:a16="http://schemas.microsoft.com/office/drawing/2014/main" id="{C44AB442-D6ED-40AC-8237-32C2CD7F3277}"/>
                </a:ext>
              </a:extLst>
            </p:cNvPr>
            <p:cNvSpPr/>
            <p:nvPr/>
          </p:nvSpPr>
          <p:spPr>
            <a:xfrm>
              <a:off x="9880743" y="3679051"/>
              <a:ext cx="360000" cy="360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105" name="直接连接符 104">
              <a:extLst>
                <a:ext uri="{FF2B5EF4-FFF2-40B4-BE49-F238E27FC236}">
                  <a16:creationId xmlns:a16="http://schemas.microsoft.com/office/drawing/2014/main" id="{18399FAC-11A0-49A3-A0B8-C55B501B8628}"/>
                </a:ext>
              </a:extLst>
            </p:cNvPr>
            <p:cNvCxnSpPr>
              <a:cxnSpLocks/>
              <a:stCxn id="102" idx="0"/>
              <a:endCxn id="104" idx="2"/>
            </p:cNvCxnSpPr>
            <p:nvPr/>
          </p:nvCxnSpPr>
          <p:spPr>
            <a:xfrm flipH="1" flipV="1">
              <a:off x="10060743" y="4039051"/>
              <a:ext cx="2023" cy="20869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6" name="矩形 105">
              <a:extLst>
                <a:ext uri="{FF2B5EF4-FFF2-40B4-BE49-F238E27FC236}">
                  <a16:creationId xmlns:a16="http://schemas.microsoft.com/office/drawing/2014/main" id="{BFEEBCF1-31CC-4D56-8255-D39A14D0F412}"/>
                </a:ext>
              </a:extLst>
            </p:cNvPr>
            <p:cNvSpPr/>
            <p:nvPr/>
          </p:nvSpPr>
          <p:spPr>
            <a:xfrm>
              <a:off x="9878868" y="3115421"/>
              <a:ext cx="360000" cy="36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107" name="直接连接符 106">
              <a:extLst>
                <a:ext uri="{FF2B5EF4-FFF2-40B4-BE49-F238E27FC236}">
                  <a16:creationId xmlns:a16="http://schemas.microsoft.com/office/drawing/2014/main" id="{CD1055F6-E1AF-4E4F-8493-8486DE9D24C9}"/>
                </a:ext>
              </a:extLst>
            </p:cNvPr>
            <p:cNvCxnSpPr>
              <a:cxnSpLocks/>
              <a:stCxn id="104" idx="0"/>
              <a:endCxn id="106" idx="2"/>
            </p:cNvCxnSpPr>
            <p:nvPr/>
          </p:nvCxnSpPr>
          <p:spPr>
            <a:xfrm flipH="1" flipV="1">
              <a:off x="10058868" y="3475421"/>
              <a:ext cx="1875" cy="2036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8" name="矩形 107">
              <a:extLst>
                <a:ext uri="{FF2B5EF4-FFF2-40B4-BE49-F238E27FC236}">
                  <a16:creationId xmlns:a16="http://schemas.microsoft.com/office/drawing/2014/main" id="{22C7B090-6769-47A8-85E8-38F6C5495664}"/>
                </a:ext>
              </a:extLst>
            </p:cNvPr>
            <p:cNvSpPr/>
            <p:nvPr/>
          </p:nvSpPr>
          <p:spPr>
            <a:xfrm>
              <a:off x="9877621" y="2543810"/>
              <a:ext cx="360000" cy="360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109" name="直接连接符 108">
              <a:extLst>
                <a:ext uri="{FF2B5EF4-FFF2-40B4-BE49-F238E27FC236}">
                  <a16:creationId xmlns:a16="http://schemas.microsoft.com/office/drawing/2014/main" id="{4C90761C-BEDE-47FA-BE43-F04A147C40D6}"/>
                </a:ext>
              </a:extLst>
            </p:cNvPr>
            <p:cNvCxnSpPr>
              <a:cxnSpLocks/>
              <a:stCxn id="106" idx="0"/>
              <a:endCxn id="108" idx="2"/>
            </p:cNvCxnSpPr>
            <p:nvPr/>
          </p:nvCxnSpPr>
          <p:spPr>
            <a:xfrm flipH="1" flipV="1">
              <a:off x="10057621" y="2903810"/>
              <a:ext cx="1247" cy="21161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0" name="矩形 109">
              <a:extLst>
                <a:ext uri="{FF2B5EF4-FFF2-40B4-BE49-F238E27FC236}">
                  <a16:creationId xmlns:a16="http://schemas.microsoft.com/office/drawing/2014/main" id="{2B3D83B5-1A67-47BD-9D91-A1BD260CAE60}"/>
                </a:ext>
              </a:extLst>
            </p:cNvPr>
            <p:cNvSpPr/>
            <p:nvPr/>
          </p:nvSpPr>
          <p:spPr>
            <a:xfrm>
              <a:off x="9876831" y="1976419"/>
              <a:ext cx="360000" cy="36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111" name="直接连接符 110">
              <a:extLst>
                <a:ext uri="{FF2B5EF4-FFF2-40B4-BE49-F238E27FC236}">
                  <a16:creationId xmlns:a16="http://schemas.microsoft.com/office/drawing/2014/main" id="{671BF118-F5D2-488C-A182-9B59CAD9C3C7}"/>
                </a:ext>
              </a:extLst>
            </p:cNvPr>
            <p:cNvCxnSpPr>
              <a:cxnSpLocks/>
              <a:stCxn id="108" idx="0"/>
              <a:endCxn id="110" idx="2"/>
            </p:cNvCxnSpPr>
            <p:nvPr/>
          </p:nvCxnSpPr>
          <p:spPr>
            <a:xfrm flipH="1" flipV="1">
              <a:off x="10056831" y="2336419"/>
              <a:ext cx="790" cy="20739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2" name="矩形 111">
              <a:extLst>
                <a:ext uri="{FF2B5EF4-FFF2-40B4-BE49-F238E27FC236}">
                  <a16:creationId xmlns:a16="http://schemas.microsoft.com/office/drawing/2014/main" id="{0AC0573D-388F-44DD-9BAA-225159B5056C}"/>
                </a:ext>
              </a:extLst>
            </p:cNvPr>
            <p:cNvSpPr/>
            <p:nvPr/>
          </p:nvSpPr>
          <p:spPr>
            <a:xfrm>
              <a:off x="9876924" y="1407734"/>
              <a:ext cx="360000" cy="360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113" name="直接连接符 112">
              <a:extLst>
                <a:ext uri="{FF2B5EF4-FFF2-40B4-BE49-F238E27FC236}">
                  <a16:creationId xmlns:a16="http://schemas.microsoft.com/office/drawing/2014/main" id="{30F0E999-DEA6-4481-80FC-12C3AB6D49EF}"/>
                </a:ext>
              </a:extLst>
            </p:cNvPr>
            <p:cNvCxnSpPr>
              <a:cxnSpLocks/>
              <a:stCxn id="110" idx="0"/>
              <a:endCxn id="112" idx="2"/>
            </p:cNvCxnSpPr>
            <p:nvPr/>
          </p:nvCxnSpPr>
          <p:spPr>
            <a:xfrm flipV="1">
              <a:off x="10056831" y="1767734"/>
              <a:ext cx="93" cy="20868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4" name="矩形 113">
              <a:extLst>
                <a:ext uri="{FF2B5EF4-FFF2-40B4-BE49-F238E27FC236}">
                  <a16:creationId xmlns:a16="http://schemas.microsoft.com/office/drawing/2014/main" id="{B7F1FAD1-2B77-44BC-9435-564B7AA86C4C}"/>
                </a:ext>
              </a:extLst>
            </p:cNvPr>
            <p:cNvSpPr/>
            <p:nvPr/>
          </p:nvSpPr>
          <p:spPr>
            <a:xfrm>
              <a:off x="7118267" y="4821586"/>
              <a:ext cx="360000" cy="360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115" name="直接连接符 114">
              <a:extLst>
                <a:ext uri="{FF2B5EF4-FFF2-40B4-BE49-F238E27FC236}">
                  <a16:creationId xmlns:a16="http://schemas.microsoft.com/office/drawing/2014/main" id="{6982EDB2-A2CE-4154-84BD-5D2B0384DCE4}"/>
                </a:ext>
              </a:extLst>
            </p:cNvPr>
            <p:cNvCxnSpPr>
              <a:cxnSpLocks/>
              <a:endCxn id="114" idx="2"/>
            </p:cNvCxnSpPr>
            <p:nvPr/>
          </p:nvCxnSpPr>
          <p:spPr>
            <a:xfrm flipH="1" flipV="1">
              <a:off x="7298267" y="5181586"/>
              <a:ext cx="1470" cy="207197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6" name="矩形 115">
              <a:extLst>
                <a:ext uri="{FF2B5EF4-FFF2-40B4-BE49-F238E27FC236}">
                  <a16:creationId xmlns:a16="http://schemas.microsoft.com/office/drawing/2014/main" id="{4EC3E814-29EC-4593-95E8-8D79AE617179}"/>
                </a:ext>
              </a:extLst>
            </p:cNvPr>
            <p:cNvSpPr/>
            <p:nvPr/>
          </p:nvSpPr>
          <p:spPr>
            <a:xfrm>
              <a:off x="7117477" y="4250810"/>
              <a:ext cx="360000" cy="36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117" name="直接连接符 116">
              <a:extLst>
                <a:ext uri="{FF2B5EF4-FFF2-40B4-BE49-F238E27FC236}">
                  <a16:creationId xmlns:a16="http://schemas.microsoft.com/office/drawing/2014/main" id="{476D974B-60CE-4787-A965-E99A389972EB}"/>
                </a:ext>
              </a:extLst>
            </p:cNvPr>
            <p:cNvCxnSpPr>
              <a:cxnSpLocks/>
              <a:stCxn id="114" idx="0"/>
              <a:endCxn id="116" idx="2"/>
            </p:cNvCxnSpPr>
            <p:nvPr/>
          </p:nvCxnSpPr>
          <p:spPr>
            <a:xfrm flipH="1" flipV="1">
              <a:off x="7297477" y="4610810"/>
              <a:ext cx="790" cy="21077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8" name="矩形 117">
              <a:extLst>
                <a:ext uri="{FF2B5EF4-FFF2-40B4-BE49-F238E27FC236}">
                  <a16:creationId xmlns:a16="http://schemas.microsoft.com/office/drawing/2014/main" id="{9AC04295-1DA1-4607-B691-4CB56D3A6FC6}"/>
                </a:ext>
              </a:extLst>
            </p:cNvPr>
            <p:cNvSpPr/>
            <p:nvPr/>
          </p:nvSpPr>
          <p:spPr>
            <a:xfrm>
              <a:off x="7115454" y="3682120"/>
              <a:ext cx="360000" cy="360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119" name="直接连接符 118">
              <a:extLst>
                <a:ext uri="{FF2B5EF4-FFF2-40B4-BE49-F238E27FC236}">
                  <a16:creationId xmlns:a16="http://schemas.microsoft.com/office/drawing/2014/main" id="{D72FDF38-7790-4695-8AA8-079B40DF1644}"/>
                </a:ext>
              </a:extLst>
            </p:cNvPr>
            <p:cNvCxnSpPr>
              <a:cxnSpLocks/>
              <a:stCxn id="116" idx="0"/>
              <a:endCxn id="118" idx="2"/>
            </p:cNvCxnSpPr>
            <p:nvPr/>
          </p:nvCxnSpPr>
          <p:spPr>
            <a:xfrm flipH="1" flipV="1">
              <a:off x="7295454" y="4042120"/>
              <a:ext cx="2023" cy="20869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0" name="矩形 119">
              <a:extLst>
                <a:ext uri="{FF2B5EF4-FFF2-40B4-BE49-F238E27FC236}">
                  <a16:creationId xmlns:a16="http://schemas.microsoft.com/office/drawing/2014/main" id="{4C19E05C-3A34-4F7B-8BFD-12FB8A26FF4D}"/>
                </a:ext>
              </a:extLst>
            </p:cNvPr>
            <p:cNvSpPr/>
            <p:nvPr/>
          </p:nvSpPr>
          <p:spPr>
            <a:xfrm>
              <a:off x="7113579" y="3118490"/>
              <a:ext cx="360000" cy="36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121" name="直接连接符 120">
              <a:extLst>
                <a:ext uri="{FF2B5EF4-FFF2-40B4-BE49-F238E27FC236}">
                  <a16:creationId xmlns:a16="http://schemas.microsoft.com/office/drawing/2014/main" id="{D72536BE-175D-4D2E-8A68-C1A6C0020529}"/>
                </a:ext>
              </a:extLst>
            </p:cNvPr>
            <p:cNvCxnSpPr>
              <a:cxnSpLocks/>
              <a:stCxn id="118" idx="0"/>
              <a:endCxn id="120" idx="2"/>
            </p:cNvCxnSpPr>
            <p:nvPr/>
          </p:nvCxnSpPr>
          <p:spPr>
            <a:xfrm flipH="1" flipV="1">
              <a:off x="7293579" y="3478490"/>
              <a:ext cx="1875" cy="2036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2" name="矩形 121">
              <a:extLst>
                <a:ext uri="{FF2B5EF4-FFF2-40B4-BE49-F238E27FC236}">
                  <a16:creationId xmlns:a16="http://schemas.microsoft.com/office/drawing/2014/main" id="{5AFD5D31-8E26-42EB-A711-F787990DDF10}"/>
                </a:ext>
              </a:extLst>
            </p:cNvPr>
            <p:cNvSpPr/>
            <p:nvPr/>
          </p:nvSpPr>
          <p:spPr>
            <a:xfrm>
              <a:off x="7112332" y="2546879"/>
              <a:ext cx="360000" cy="360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123" name="直接连接符 122">
              <a:extLst>
                <a:ext uri="{FF2B5EF4-FFF2-40B4-BE49-F238E27FC236}">
                  <a16:creationId xmlns:a16="http://schemas.microsoft.com/office/drawing/2014/main" id="{CAD8C2B9-7B71-467C-9E34-6DE0882A2551}"/>
                </a:ext>
              </a:extLst>
            </p:cNvPr>
            <p:cNvCxnSpPr>
              <a:cxnSpLocks/>
              <a:stCxn id="120" idx="0"/>
              <a:endCxn id="122" idx="2"/>
            </p:cNvCxnSpPr>
            <p:nvPr/>
          </p:nvCxnSpPr>
          <p:spPr>
            <a:xfrm flipH="1" flipV="1">
              <a:off x="7292332" y="2906879"/>
              <a:ext cx="1247" cy="21161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4" name="矩形 123">
              <a:extLst>
                <a:ext uri="{FF2B5EF4-FFF2-40B4-BE49-F238E27FC236}">
                  <a16:creationId xmlns:a16="http://schemas.microsoft.com/office/drawing/2014/main" id="{FA1EA8D5-1359-4C7B-837C-6916F0A162A1}"/>
                </a:ext>
              </a:extLst>
            </p:cNvPr>
            <p:cNvSpPr/>
            <p:nvPr/>
          </p:nvSpPr>
          <p:spPr>
            <a:xfrm>
              <a:off x="7111542" y="1979488"/>
              <a:ext cx="360000" cy="36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125" name="直接连接符 124">
              <a:extLst>
                <a:ext uri="{FF2B5EF4-FFF2-40B4-BE49-F238E27FC236}">
                  <a16:creationId xmlns:a16="http://schemas.microsoft.com/office/drawing/2014/main" id="{365A4055-6D77-4931-95F6-B1993677DF1A}"/>
                </a:ext>
              </a:extLst>
            </p:cNvPr>
            <p:cNvCxnSpPr>
              <a:cxnSpLocks/>
              <a:stCxn id="122" idx="0"/>
              <a:endCxn id="124" idx="2"/>
            </p:cNvCxnSpPr>
            <p:nvPr/>
          </p:nvCxnSpPr>
          <p:spPr>
            <a:xfrm flipH="1" flipV="1">
              <a:off x="7291542" y="2339488"/>
              <a:ext cx="790" cy="20739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6" name="矩形 125">
              <a:extLst>
                <a:ext uri="{FF2B5EF4-FFF2-40B4-BE49-F238E27FC236}">
                  <a16:creationId xmlns:a16="http://schemas.microsoft.com/office/drawing/2014/main" id="{2BA842BC-766F-40F7-A716-CC920DE55268}"/>
                </a:ext>
              </a:extLst>
            </p:cNvPr>
            <p:cNvSpPr/>
            <p:nvPr/>
          </p:nvSpPr>
          <p:spPr>
            <a:xfrm>
              <a:off x="7111635" y="1410803"/>
              <a:ext cx="360000" cy="360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127" name="直接连接符 126">
              <a:extLst>
                <a:ext uri="{FF2B5EF4-FFF2-40B4-BE49-F238E27FC236}">
                  <a16:creationId xmlns:a16="http://schemas.microsoft.com/office/drawing/2014/main" id="{BC4568D4-6EB9-407C-904A-922AA7A7974F}"/>
                </a:ext>
              </a:extLst>
            </p:cNvPr>
            <p:cNvCxnSpPr>
              <a:cxnSpLocks/>
              <a:stCxn id="124" idx="0"/>
              <a:endCxn id="126" idx="2"/>
            </p:cNvCxnSpPr>
            <p:nvPr/>
          </p:nvCxnSpPr>
          <p:spPr>
            <a:xfrm flipV="1">
              <a:off x="7291542" y="1770803"/>
              <a:ext cx="93" cy="20868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8" name="矩形 127">
              <a:extLst>
                <a:ext uri="{FF2B5EF4-FFF2-40B4-BE49-F238E27FC236}">
                  <a16:creationId xmlns:a16="http://schemas.microsoft.com/office/drawing/2014/main" id="{C192678F-A543-4C67-BE1C-1DB56EA8509A}"/>
                </a:ext>
              </a:extLst>
            </p:cNvPr>
            <p:cNvSpPr/>
            <p:nvPr/>
          </p:nvSpPr>
          <p:spPr>
            <a:xfrm>
              <a:off x="8038793" y="4818517"/>
              <a:ext cx="360000" cy="360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129" name="直接连接符 128">
              <a:extLst>
                <a:ext uri="{FF2B5EF4-FFF2-40B4-BE49-F238E27FC236}">
                  <a16:creationId xmlns:a16="http://schemas.microsoft.com/office/drawing/2014/main" id="{296BAC42-FC31-4637-AD33-192CF768D89A}"/>
                </a:ext>
              </a:extLst>
            </p:cNvPr>
            <p:cNvCxnSpPr>
              <a:cxnSpLocks/>
              <a:endCxn id="128" idx="2"/>
            </p:cNvCxnSpPr>
            <p:nvPr/>
          </p:nvCxnSpPr>
          <p:spPr>
            <a:xfrm flipH="1" flipV="1">
              <a:off x="8218793" y="5178517"/>
              <a:ext cx="2777" cy="21026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0" name="矩形 129">
              <a:extLst>
                <a:ext uri="{FF2B5EF4-FFF2-40B4-BE49-F238E27FC236}">
                  <a16:creationId xmlns:a16="http://schemas.microsoft.com/office/drawing/2014/main" id="{3B79F13B-4DA7-4703-86E3-B98E552C4815}"/>
                </a:ext>
              </a:extLst>
            </p:cNvPr>
            <p:cNvSpPr/>
            <p:nvPr/>
          </p:nvSpPr>
          <p:spPr>
            <a:xfrm>
              <a:off x="8038003" y="4247741"/>
              <a:ext cx="360000" cy="36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131" name="直接连接符 130">
              <a:extLst>
                <a:ext uri="{FF2B5EF4-FFF2-40B4-BE49-F238E27FC236}">
                  <a16:creationId xmlns:a16="http://schemas.microsoft.com/office/drawing/2014/main" id="{7FC596A0-5516-4DAF-8914-4D0032F61061}"/>
                </a:ext>
              </a:extLst>
            </p:cNvPr>
            <p:cNvCxnSpPr>
              <a:cxnSpLocks/>
              <a:stCxn id="128" idx="0"/>
              <a:endCxn id="130" idx="2"/>
            </p:cNvCxnSpPr>
            <p:nvPr/>
          </p:nvCxnSpPr>
          <p:spPr>
            <a:xfrm flipH="1" flipV="1">
              <a:off x="8218003" y="4607741"/>
              <a:ext cx="790" cy="21077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2" name="矩形 131">
              <a:extLst>
                <a:ext uri="{FF2B5EF4-FFF2-40B4-BE49-F238E27FC236}">
                  <a16:creationId xmlns:a16="http://schemas.microsoft.com/office/drawing/2014/main" id="{57DF622B-52BB-43A2-A0A1-25AEF0F919B2}"/>
                </a:ext>
              </a:extLst>
            </p:cNvPr>
            <p:cNvSpPr/>
            <p:nvPr/>
          </p:nvSpPr>
          <p:spPr>
            <a:xfrm>
              <a:off x="8035980" y="3679051"/>
              <a:ext cx="360000" cy="360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133" name="直接连接符 132">
              <a:extLst>
                <a:ext uri="{FF2B5EF4-FFF2-40B4-BE49-F238E27FC236}">
                  <a16:creationId xmlns:a16="http://schemas.microsoft.com/office/drawing/2014/main" id="{5D0FAD1C-9C11-4DBC-B54A-0539C2C3F820}"/>
                </a:ext>
              </a:extLst>
            </p:cNvPr>
            <p:cNvCxnSpPr>
              <a:cxnSpLocks/>
              <a:stCxn id="130" idx="0"/>
              <a:endCxn id="132" idx="2"/>
            </p:cNvCxnSpPr>
            <p:nvPr/>
          </p:nvCxnSpPr>
          <p:spPr>
            <a:xfrm flipH="1" flipV="1">
              <a:off x="8215980" y="4039051"/>
              <a:ext cx="2023" cy="20869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4" name="矩形 133">
              <a:extLst>
                <a:ext uri="{FF2B5EF4-FFF2-40B4-BE49-F238E27FC236}">
                  <a16:creationId xmlns:a16="http://schemas.microsoft.com/office/drawing/2014/main" id="{55F22A2E-5416-4001-A3C5-AC827DBD8125}"/>
                </a:ext>
              </a:extLst>
            </p:cNvPr>
            <p:cNvSpPr/>
            <p:nvPr/>
          </p:nvSpPr>
          <p:spPr>
            <a:xfrm>
              <a:off x="8034105" y="3115421"/>
              <a:ext cx="360000" cy="36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135" name="直接连接符 134">
              <a:extLst>
                <a:ext uri="{FF2B5EF4-FFF2-40B4-BE49-F238E27FC236}">
                  <a16:creationId xmlns:a16="http://schemas.microsoft.com/office/drawing/2014/main" id="{F4ED6831-5E2B-4F6E-BC0C-51E1644DAAB1}"/>
                </a:ext>
              </a:extLst>
            </p:cNvPr>
            <p:cNvCxnSpPr>
              <a:cxnSpLocks/>
              <a:stCxn id="132" idx="0"/>
              <a:endCxn id="134" idx="2"/>
            </p:cNvCxnSpPr>
            <p:nvPr/>
          </p:nvCxnSpPr>
          <p:spPr>
            <a:xfrm flipH="1" flipV="1">
              <a:off x="8214105" y="3475421"/>
              <a:ext cx="1875" cy="2036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6" name="矩形 135">
              <a:extLst>
                <a:ext uri="{FF2B5EF4-FFF2-40B4-BE49-F238E27FC236}">
                  <a16:creationId xmlns:a16="http://schemas.microsoft.com/office/drawing/2014/main" id="{BDBD494F-D56B-4B30-939A-5999F87BCA3A}"/>
                </a:ext>
              </a:extLst>
            </p:cNvPr>
            <p:cNvSpPr/>
            <p:nvPr/>
          </p:nvSpPr>
          <p:spPr>
            <a:xfrm>
              <a:off x="8032858" y="2543810"/>
              <a:ext cx="360000" cy="360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137" name="直接连接符 136">
              <a:extLst>
                <a:ext uri="{FF2B5EF4-FFF2-40B4-BE49-F238E27FC236}">
                  <a16:creationId xmlns:a16="http://schemas.microsoft.com/office/drawing/2014/main" id="{1E354E02-2233-472A-B483-DDCD96C30D6B}"/>
                </a:ext>
              </a:extLst>
            </p:cNvPr>
            <p:cNvCxnSpPr>
              <a:cxnSpLocks/>
              <a:stCxn id="134" idx="0"/>
              <a:endCxn id="136" idx="2"/>
            </p:cNvCxnSpPr>
            <p:nvPr/>
          </p:nvCxnSpPr>
          <p:spPr>
            <a:xfrm flipH="1" flipV="1">
              <a:off x="8212858" y="2903810"/>
              <a:ext cx="1247" cy="21161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8" name="矩形 137">
              <a:extLst>
                <a:ext uri="{FF2B5EF4-FFF2-40B4-BE49-F238E27FC236}">
                  <a16:creationId xmlns:a16="http://schemas.microsoft.com/office/drawing/2014/main" id="{2B1B8D22-0B79-47A5-AC1B-88B80C65AEA0}"/>
                </a:ext>
              </a:extLst>
            </p:cNvPr>
            <p:cNvSpPr/>
            <p:nvPr/>
          </p:nvSpPr>
          <p:spPr>
            <a:xfrm>
              <a:off x="8032068" y="1976419"/>
              <a:ext cx="360000" cy="36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139" name="直接连接符 138">
              <a:extLst>
                <a:ext uri="{FF2B5EF4-FFF2-40B4-BE49-F238E27FC236}">
                  <a16:creationId xmlns:a16="http://schemas.microsoft.com/office/drawing/2014/main" id="{E508C56F-E914-4590-BE91-730E4DF7BA84}"/>
                </a:ext>
              </a:extLst>
            </p:cNvPr>
            <p:cNvCxnSpPr>
              <a:cxnSpLocks/>
              <a:stCxn id="136" idx="0"/>
              <a:endCxn id="138" idx="2"/>
            </p:cNvCxnSpPr>
            <p:nvPr/>
          </p:nvCxnSpPr>
          <p:spPr>
            <a:xfrm flipH="1" flipV="1">
              <a:off x="8212068" y="2336419"/>
              <a:ext cx="790" cy="20739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0" name="矩形 139">
              <a:extLst>
                <a:ext uri="{FF2B5EF4-FFF2-40B4-BE49-F238E27FC236}">
                  <a16:creationId xmlns:a16="http://schemas.microsoft.com/office/drawing/2014/main" id="{72CA28A9-2017-4397-9508-EE4AA0B38F0A}"/>
                </a:ext>
              </a:extLst>
            </p:cNvPr>
            <p:cNvSpPr/>
            <p:nvPr/>
          </p:nvSpPr>
          <p:spPr>
            <a:xfrm>
              <a:off x="8032161" y="1407734"/>
              <a:ext cx="360000" cy="360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141" name="直接连接符 140">
              <a:extLst>
                <a:ext uri="{FF2B5EF4-FFF2-40B4-BE49-F238E27FC236}">
                  <a16:creationId xmlns:a16="http://schemas.microsoft.com/office/drawing/2014/main" id="{718147CB-DD38-475A-8880-64935EF06FB4}"/>
                </a:ext>
              </a:extLst>
            </p:cNvPr>
            <p:cNvCxnSpPr>
              <a:cxnSpLocks/>
              <a:stCxn id="138" idx="0"/>
              <a:endCxn id="140" idx="2"/>
            </p:cNvCxnSpPr>
            <p:nvPr/>
          </p:nvCxnSpPr>
          <p:spPr>
            <a:xfrm flipV="1">
              <a:off x="8212068" y="1767734"/>
              <a:ext cx="93" cy="20868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2" name="矩形 141">
              <a:extLst>
                <a:ext uri="{FF2B5EF4-FFF2-40B4-BE49-F238E27FC236}">
                  <a16:creationId xmlns:a16="http://schemas.microsoft.com/office/drawing/2014/main" id="{CEFCF488-D1E6-43A0-B876-12FF40C92267}"/>
                </a:ext>
              </a:extLst>
            </p:cNvPr>
            <p:cNvSpPr/>
            <p:nvPr/>
          </p:nvSpPr>
          <p:spPr>
            <a:xfrm>
              <a:off x="5274883" y="4821586"/>
              <a:ext cx="360000" cy="360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143" name="直接连接符 142">
              <a:extLst>
                <a:ext uri="{FF2B5EF4-FFF2-40B4-BE49-F238E27FC236}">
                  <a16:creationId xmlns:a16="http://schemas.microsoft.com/office/drawing/2014/main" id="{45F09B66-4294-47D5-9137-6F6B9F8637D3}"/>
                </a:ext>
              </a:extLst>
            </p:cNvPr>
            <p:cNvCxnSpPr>
              <a:cxnSpLocks/>
              <a:endCxn id="142" idx="2"/>
            </p:cNvCxnSpPr>
            <p:nvPr/>
          </p:nvCxnSpPr>
          <p:spPr>
            <a:xfrm flipH="1" flipV="1">
              <a:off x="5454883" y="5181586"/>
              <a:ext cx="1185" cy="207197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4" name="矩形 143">
              <a:extLst>
                <a:ext uri="{FF2B5EF4-FFF2-40B4-BE49-F238E27FC236}">
                  <a16:creationId xmlns:a16="http://schemas.microsoft.com/office/drawing/2014/main" id="{185661D3-4BC7-4F25-9947-C48A04C0EFA5}"/>
                </a:ext>
              </a:extLst>
            </p:cNvPr>
            <p:cNvSpPr/>
            <p:nvPr/>
          </p:nvSpPr>
          <p:spPr>
            <a:xfrm>
              <a:off x="5274093" y="4250810"/>
              <a:ext cx="360000" cy="36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145" name="直接连接符 144">
              <a:extLst>
                <a:ext uri="{FF2B5EF4-FFF2-40B4-BE49-F238E27FC236}">
                  <a16:creationId xmlns:a16="http://schemas.microsoft.com/office/drawing/2014/main" id="{A10F16B5-C904-462D-9A72-969949E049EE}"/>
                </a:ext>
              </a:extLst>
            </p:cNvPr>
            <p:cNvCxnSpPr>
              <a:cxnSpLocks/>
              <a:stCxn id="142" idx="0"/>
              <a:endCxn id="144" idx="2"/>
            </p:cNvCxnSpPr>
            <p:nvPr/>
          </p:nvCxnSpPr>
          <p:spPr>
            <a:xfrm flipH="1" flipV="1">
              <a:off x="5454093" y="4610810"/>
              <a:ext cx="790" cy="21077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6" name="矩形 145">
              <a:extLst>
                <a:ext uri="{FF2B5EF4-FFF2-40B4-BE49-F238E27FC236}">
                  <a16:creationId xmlns:a16="http://schemas.microsoft.com/office/drawing/2014/main" id="{A3D48D10-D9CA-4D32-BDFB-EE60F0EA8237}"/>
                </a:ext>
              </a:extLst>
            </p:cNvPr>
            <p:cNvSpPr/>
            <p:nvPr/>
          </p:nvSpPr>
          <p:spPr>
            <a:xfrm>
              <a:off x="5272070" y="3682120"/>
              <a:ext cx="360000" cy="360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147" name="直接连接符 146">
              <a:extLst>
                <a:ext uri="{FF2B5EF4-FFF2-40B4-BE49-F238E27FC236}">
                  <a16:creationId xmlns:a16="http://schemas.microsoft.com/office/drawing/2014/main" id="{A01BEFB6-AB0D-4FA9-BA5F-EE40DB5B5E04}"/>
                </a:ext>
              </a:extLst>
            </p:cNvPr>
            <p:cNvCxnSpPr>
              <a:cxnSpLocks/>
              <a:stCxn id="144" idx="0"/>
              <a:endCxn id="146" idx="2"/>
            </p:cNvCxnSpPr>
            <p:nvPr/>
          </p:nvCxnSpPr>
          <p:spPr>
            <a:xfrm flipH="1" flipV="1">
              <a:off x="5452070" y="4042120"/>
              <a:ext cx="2023" cy="20869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8" name="矩形 147">
              <a:extLst>
                <a:ext uri="{FF2B5EF4-FFF2-40B4-BE49-F238E27FC236}">
                  <a16:creationId xmlns:a16="http://schemas.microsoft.com/office/drawing/2014/main" id="{92642E5F-0880-4D88-B939-C01D90FB4BC0}"/>
                </a:ext>
              </a:extLst>
            </p:cNvPr>
            <p:cNvSpPr/>
            <p:nvPr/>
          </p:nvSpPr>
          <p:spPr>
            <a:xfrm>
              <a:off x="5270195" y="3118490"/>
              <a:ext cx="360000" cy="36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149" name="直接连接符 148">
              <a:extLst>
                <a:ext uri="{FF2B5EF4-FFF2-40B4-BE49-F238E27FC236}">
                  <a16:creationId xmlns:a16="http://schemas.microsoft.com/office/drawing/2014/main" id="{852063D4-062A-477C-B15B-F6E3D06343A6}"/>
                </a:ext>
              </a:extLst>
            </p:cNvPr>
            <p:cNvCxnSpPr>
              <a:cxnSpLocks/>
              <a:stCxn id="146" idx="0"/>
              <a:endCxn id="148" idx="2"/>
            </p:cNvCxnSpPr>
            <p:nvPr/>
          </p:nvCxnSpPr>
          <p:spPr>
            <a:xfrm flipH="1" flipV="1">
              <a:off x="5450195" y="3478490"/>
              <a:ext cx="1875" cy="2036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0" name="矩形 149">
              <a:extLst>
                <a:ext uri="{FF2B5EF4-FFF2-40B4-BE49-F238E27FC236}">
                  <a16:creationId xmlns:a16="http://schemas.microsoft.com/office/drawing/2014/main" id="{2703228F-333E-445F-B964-274515DE927B}"/>
                </a:ext>
              </a:extLst>
            </p:cNvPr>
            <p:cNvSpPr/>
            <p:nvPr/>
          </p:nvSpPr>
          <p:spPr>
            <a:xfrm>
              <a:off x="5268948" y="2546879"/>
              <a:ext cx="360000" cy="360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151" name="直接连接符 150">
              <a:extLst>
                <a:ext uri="{FF2B5EF4-FFF2-40B4-BE49-F238E27FC236}">
                  <a16:creationId xmlns:a16="http://schemas.microsoft.com/office/drawing/2014/main" id="{CCE4B824-97BF-4F5B-99C5-9716E46367C9}"/>
                </a:ext>
              </a:extLst>
            </p:cNvPr>
            <p:cNvCxnSpPr>
              <a:cxnSpLocks/>
              <a:stCxn id="148" idx="0"/>
              <a:endCxn id="150" idx="2"/>
            </p:cNvCxnSpPr>
            <p:nvPr/>
          </p:nvCxnSpPr>
          <p:spPr>
            <a:xfrm flipH="1" flipV="1">
              <a:off x="5448948" y="2906879"/>
              <a:ext cx="1247" cy="21161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2" name="矩形 151">
              <a:extLst>
                <a:ext uri="{FF2B5EF4-FFF2-40B4-BE49-F238E27FC236}">
                  <a16:creationId xmlns:a16="http://schemas.microsoft.com/office/drawing/2014/main" id="{99549318-4E4D-4A7E-8575-AF8FFA84F773}"/>
                </a:ext>
              </a:extLst>
            </p:cNvPr>
            <p:cNvSpPr/>
            <p:nvPr/>
          </p:nvSpPr>
          <p:spPr>
            <a:xfrm>
              <a:off x="5268158" y="1979488"/>
              <a:ext cx="360000" cy="36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153" name="直接连接符 152">
              <a:extLst>
                <a:ext uri="{FF2B5EF4-FFF2-40B4-BE49-F238E27FC236}">
                  <a16:creationId xmlns:a16="http://schemas.microsoft.com/office/drawing/2014/main" id="{2962A407-27BE-4331-B677-5E75C3D3AEB3}"/>
                </a:ext>
              </a:extLst>
            </p:cNvPr>
            <p:cNvCxnSpPr>
              <a:cxnSpLocks/>
              <a:stCxn id="150" idx="0"/>
              <a:endCxn id="152" idx="2"/>
            </p:cNvCxnSpPr>
            <p:nvPr/>
          </p:nvCxnSpPr>
          <p:spPr>
            <a:xfrm flipH="1" flipV="1">
              <a:off x="5448158" y="2339488"/>
              <a:ext cx="790" cy="20739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4" name="矩形 153">
              <a:extLst>
                <a:ext uri="{FF2B5EF4-FFF2-40B4-BE49-F238E27FC236}">
                  <a16:creationId xmlns:a16="http://schemas.microsoft.com/office/drawing/2014/main" id="{61F889EE-608E-4405-ABF2-151F079DB972}"/>
                </a:ext>
              </a:extLst>
            </p:cNvPr>
            <p:cNvSpPr/>
            <p:nvPr/>
          </p:nvSpPr>
          <p:spPr>
            <a:xfrm>
              <a:off x="5268251" y="1410803"/>
              <a:ext cx="360000" cy="360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155" name="直接连接符 154">
              <a:extLst>
                <a:ext uri="{FF2B5EF4-FFF2-40B4-BE49-F238E27FC236}">
                  <a16:creationId xmlns:a16="http://schemas.microsoft.com/office/drawing/2014/main" id="{4DE22DB5-62DF-46D4-9296-F1C92F992F83}"/>
                </a:ext>
              </a:extLst>
            </p:cNvPr>
            <p:cNvCxnSpPr>
              <a:cxnSpLocks/>
              <a:stCxn id="152" idx="0"/>
              <a:endCxn id="154" idx="2"/>
            </p:cNvCxnSpPr>
            <p:nvPr/>
          </p:nvCxnSpPr>
          <p:spPr>
            <a:xfrm flipV="1">
              <a:off x="5448158" y="1770803"/>
              <a:ext cx="93" cy="20868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6" name="矩形 155">
              <a:extLst>
                <a:ext uri="{FF2B5EF4-FFF2-40B4-BE49-F238E27FC236}">
                  <a16:creationId xmlns:a16="http://schemas.microsoft.com/office/drawing/2014/main" id="{025A96FF-1251-4021-A334-7E3347DA5C3A}"/>
                </a:ext>
              </a:extLst>
            </p:cNvPr>
            <p:cNvSpPr/>
            <p:nvPr/>
          </p:nvSpPr>
          <p:spPr>
            <a:xfrm>
              <a:off x="6195480" y="4818517"/>
              <a:ext cx="360000" cy="360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157" name="直接连接符 156">
              <a:extLst>
                <a:ext uri="{FF2B5EF4-FFF2-40B4-BE49-F238E27FC236}">
                  <a16:creationId xmlns:a16="http://schemas.microsoft.com/office/drawing/2014/main" id="{098DC7EA-5784-42E5-AD5C-F1513EA14A0A}"/>
                </a:ext>
              </a:extLst>
            </p:cNvPr>
            <p:cNvCxnSpPr>
              <a:cxnSpLocks/>
              <a:endCxn id="156" idx="2"/>
            </p:cNvCxnSpPr>
            <p:nvPr/>
          </p:nvCxnSpPr>
          <p:spPr>
            <a:xfrm flipH="1" flipV="1">
              <a:off x="6375480" y="5178517"/>
              <a:ext cx="2424" cy="21026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8" name="矩形 157">
              <a:extLst>
                <a:ext uri="{FF2B5EF4-FFF2-40B4-BE49-F238E27FC236}">
                  <a16:creationId xmlns:a16="http://schemas.microsoft.com/office/drawing/2014/main" id="{A090F6ED-941B-4B14-932B-97177E7B1ACA}"/>
                </a:ext>
              </a:extLst>
            </p:cNvPr>
            <p:cNvSpPr/>
            <p:nvPr/>
          </p:nvSpPr>
          <p:spPr>
            <a:xfrm>
              <a:off x="6194690" y="4247741"/>
              <a:ext cx="360000" cy="36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159" name="直接连接符 158">
              <a:extLst>
                <a:ext uri="{FF2B5EF4-FFF2-40B4-BE49-F238E27FC236}">
                  <a16:creationId xmlns:a16="http://schemas.microsoft.com/office/drawing/2014/main" id="{53DDCF87-EBAD-4FA5-8941-634CA2161165}"/>
                </a:ext>
              </a:extLst>
            </p:cNvPr>
            <p:cNvCxnSpPr>
              <a:cxnSpLocks/>
              <a:stCxn id="156" idx="0"/>
              <a:endCxn id="158" idx="2"/>
            </p:cNvCxnSpPr>
            <p:nvPr/>
          </p:nvCxnSpPr>
          <p:spPr>
            <a:xfrm flipH="1" flipV="1">
              <a:off x="6374690" y="4607741"/>
              <a:ext cx="790" cy="21077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0" name="矩形 159">
              <a:extLst>
                <a:ext uri="{FF2B5EF4-FFF2-40B4-BE49-F238E27FC236}">
                  <a16:creationId xmlns:a16="http://schemas.microsoft.com/office/drawing/2014/main" id="{192B2B94-B2D3-4CBE-BEA2-5D11FA2C1FE7}"/>
                </a:ext>
              </a:extLst>
            </p:cNvPr>
            <p:cNvSpPr/>
            <p:nvPr/>
          </p:nvSpPr>
          <p:spPr>
            <a:xfrm>
              <a:off x="6192667" y="3679051"/>
              <a:ext cx="360000" cy="360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161" name="直接连接符 160">
              <a:extLst>
                <a:ext uri="{FF2B5EF4-FFF2-40B4-BE49-F238E27FC236}">
                  <a16:creationId xmlns:a16="http://schemas.microsoft.com/office/drawing/2014/main" id="{4BC3759F-A482-4522-B0E3-4C7CDAB9C10C}"/>
                </a:ext>
              </a:extLst>
            </p:cNvPr>
            <p:cNvCxnSpPr>
              <a:cxnSpLocks/>
              <a:stCxn id="158" idx="0"/>
              <a:endCxn id="160" idx="2"/>
            </p:cNvCxnSpPr>
            <p:nvPr/>
          </p:nvCxnSpPr>
          <p:spPr>
            <a:xfrm flipH="1" flipV="1">
              <a:off x="6372667" y="4039051"/>
              <a:ext cx="2023" cy="20869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2" name="矩形 161">
              <a:extLst>
                <a:ext uri="{FF2B5EF4-FFF2-40B4-BE49-F238E27FC236}">
                  <a16:creationId xmlns:a16="http://schemas.microsoft.com/office/drawing/2014/main" id="{8C604DE4-82F7-45FA-8594-0150133AC74B}"/>
                </a:ext>
              </a:extLst>
            </p:cNvPr>
            <p:cNvSpPr/>
            <p:nvPr/>
          </p:nvSpPr>
          <p:spPr>
            <a:xfrm>
              <a:off x="6190792" y="3115421"/>
              <a:ext cx="360000" cy="36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163" name="直接连接符 162">
              <a:extLst>
                <a:ext uri="{FF2B5EF4-FFF2-40B4-BE49-F238E27FC236}">
                  <a16:creationId xmlns:a16="http://schemas.microsoft.com/office/drawing/2014/main" id="{FDB74C6C-8314-4EEF-B7C9-C84B51F9CE3D}"/>
                </a:ext>
              </a:extLst>
            </p:cNvPr>
            <p:cNvCxnSpPr>
              <a:cxnSpLocks/>
              <a:stCxn id="160" idx="0"/>
              <a:endCxn id="162" idx="2"/>
            </p:cNvCxnSpPr>
            <p:nvPr/>
          </p:nvCxnSpPr>
          <p:spPr>
            <a:xfrm flipH="1" flipV="1">
              <a:off x="6370792" y="3475421"/>
              <a:ext cx="1875" cy="2036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4" name="矩形 163">
              <a:extLst>
                <a:ext uri="{FF2B5EF4-FFF2-40B4-BE49-F238E27FC236}">
                  <a16:creationId xmlns:a16="http://schemas.microsoft.com/office/drawing/2014/main" id="{BDC53D38-26EC-4E4A-80A0-BF9B7C46A011}"/>
                </a:ext>
              </a:extLst>
            </p:cNvPr>
            <p:cNvSpPr/>
            <p:nvPr/>
          </p:nvSpPr>
          <p:spPr>
            <a:xfrm>
              <a:off x="6189545" y="2543810"/>
              <a:ext cx="360000" cy="360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165" name="直接连接符 164">
              <a:extLst>
                <a:ext uri="{FF2B5EF4-FFF2-40B4-BE49-F238E27FC236}">
                  <a16:creationId xmlns:a16="http://schemas.microsoft.com/office/drawing/2014/main" id="{46123AB9-A460-432F-B250-315BE90BC48C}"/>
                </a:ext>
              </a:extLst>
            </p:cNvPr>
            <p:cNvCxnSpPr>
              <a:cxnSpLocks/>
              <a:stCxn id="162" idx="0"/>
              <a:endCxn id="164" idx="2"/>
            </p:cNvCxnSpPr>
            <p:nvPr/>
          </p:nvCxnSpPr>
          <p:spPr>
            <a:xfrm flipH="1" flipV="1">
              <a:off x="6369545" y="2903810"/>
              <a:ext cx="1247" cy="21161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6" name="矩形 165">
              <a:extLst>
                <a:ext uri="{FF2B5EF4-FFF2-40B4-BE49-F238E27FC236}">
                  <a16:creationId xmlns:a16="http://schemas.microsoft.com/office/drawing/2014/main" id="{4A4120C7-194A-4439-91C1-2EF3A6883E93}"/>
                </a:ext>
              </a:extLst>
            </p:cNvPr>
            <p:cNvSpPr/>
            <p:nvPr/>
          </p:nvSpPr>
          <p:spPr>
            <a:xfrm>
              <a:off x="6188755" y="1976419"/>
              <a:ext cx="360000" cy="36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167" name="直接连接符 166">
              <a:extLst>
                <a:ext uri="{FF2B5EF4-FFF2-40B4-BE49-F238E27FC236}">
                  <a16:creationId xmlns:a16="http://schemas.microsoft.com/office/drawing/2014/main" id="{A27DFC2A-0A3D-4478-9980-67BFA4B148DF}"/>
                </a:ext>
              </a:extLst>
            </p:cNvPr>
            <p:cNvCxnSpPr>
              <a:cxnSpLocks/>
              <a:stCxn id="164" idx="0"/>
              <a:endCxn id="166" idx="2"/>
            </p:cNvCxnSpPr>
            <p:nvPr/>
          </p:nvCxnSpPr>
          <p:spPr>
            <a:xfrm flipH="1" flipV="1">
              <a:off x="6368755" y="2336419"/>
              <a:ext cx="790" cy="20739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8" name="矩形 167">
              <a:extLst>
                <a:ext uri="{FF2B5EF4-FFF2-40B4-BE49-F238E27FC236}">
                  <a16:creationId xmlns:a16="http://schemas.microsoft.com/office/drawing/2014/main" id="{6EA30767-7BB0-40AD-BDDF-9D9AE9B18D6E}"/>
                </a:ext>
              </a:extLst>
            </p:cNvPr>
            <p:cNvSpPr/>
            <p:nvPr/>
          </p:nvSpPr>
          <p:spPr>
            <a:xfrm>
              <a:off x="6188848" y="1407734"/>
              <a:ext cx="360000" cy="360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169" name="直接连接符 168">
              <a:extLst>
                <a:ext uri="{FF2B5EF4-FFF2-40B4-BE49-F238E27FC236}">
                  <a16:creationId xmlns:a16="http://schemas.microsoft.com/office/drawing/2014/main" id="{79B7B472-1941-4280-AC93-0403ED2F0C03}"/>
                </a:ext>
              </a:extLst>
            </p:cNvPr>
            <p:cNvCxnSpPr>
              <a:cxnSpLocks/>
              <a:stCxn id="166" idx="0"/>
              <a:endCxn id="168" idx="2"/>
            </p:cNvCxnSpPr>
            <p:nvPr/>
          </p:nvCxnSpPr>
          <p:spPr>
            <a:xfrm flipV="1">
              <a:off x="6368755" y="1767734"/>
              <a:ext cx="93" cy="20868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0" name="矩形 169">
              <a:extLst>
                <a:ext uri="{FF2B5EF4-FFF2-40B4-BE49-F238E27FC236}">
                  <a16:creationId xmlns:a16="http://schemas.microsoft.com/office/drawing/2014/main" id="{4C3F1BC2-DC6B-4261-9ACE-00410852F561}"/>
                </a:ext>
              </a:extLst>
            </p:cNvPr>
            <p:cNvSpPr/>
            <p:nvPr/>
          </p:nvSpPr>
          <p:spPr>
            <a:xfrm>
              <a:off x="3428022" y="4821586"/>
              <a:ext cx="360000" cy="360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171" name="直接连接符 170">
              <a:extLst>
                <a:ext uri="{FF2B5EF4-FFF2-40B4-BE49-F238E27FC236}">
                  <a16:creationId xmlns:a16="http://schemas.microsoft.com/office/drawing/2014/main" id="{425F53D7-E87C-4F7B-8395-59642EC6FC6E}"/>
                </a:ext>
              </a:extLst>
            </p:cNvPr>
            <p:cNvCxnSpPr>
              <a:cxnSpLocks/>
              <a:endCxn id="170" idx="2"/>
            </p:cNvCxnSpPr>
            <p:nvPr/>
          </p:nvCxnSpPr>
          <p:spPr>
            <a:xfrm flipH="1" flipV="1">
              <a:off x="3608022" y="5181586"/>
              <a:ext cx="4380" cy="207197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2" name="矩形 171">
              <a:extLst>
                <a:ext uri="{FF2B5EF4-FFF2-40B4-BE49-F238E27FC236}">
                  <a16:creationId xmlns:a16="http://schemas.microsoft.com/office/drawing/2014/main" id="{AF2803D6-F266-464D-8B39-379523F42B9B}"/>
                </a:ext>
              </a:extLst>
            </p:cNvPr>
            <p:cNvSpPr/>
            <p:nvPr/>
          </p:nvSpPr>
          <p:spPr>
            <a:xfrm>
              <a:off x="3427232" y="4250810"/>
              <a:ext cx="360000" cy="36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173" name="直接连接符 172">
              <a:extLst>
                <a:ext uri="{FF2B5EF4-FFF2-40B4-BE49-F238E27FC236}">
                  <a16:creationId xmlns:a16="http://schemas.microsoft.com/office/drawing/2014/main" id="{47631993-C3CB-4863-A196-FFBFAA445380}"/>
                </a:ext>
              </a:extLst>
            </p:cNvPr>
            <p:cNvCxnSpPr>
              <a:cxnSpLocks/>
              <a:stCxn id="170" idx="0"/>
              <a:endCxn id="172" idx="2"/>
            </p:cNvCxnSpPr>
            <p:nvPr/>
          </p:nvCxnSpPr>
          <p:spPr>
            <a:xfrm flipH="1" flipV="1">
              <a:off x="3607232" y="4610810"/>
              <a:ext cx="790" cy="21077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4" name="矩形 173">
              <a:extLst>
                <a:ext uri="{FF2B5EF4-FFF2-40B4-BE49-F238E27FC236}">
                  <a16:creationId xmlns:a16="http://schemas.microsoft.com/office/drawing/2014/main" id="{F00FA8EB-701F-40A2-B0A8-9320FB1EBD0A}"/>
                </a:ext>
              </a:extLst>
            </p:cNvPr>
            <p:cNvSpPr/>
            <p:nvPr/>
          </p:nvSpPr>
          <p:spPr>
            <a:xfrm>
              <a:off x="3425209" y="3682120"/>
              <a:ext cx="360000" cy="360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175" name="直接连接符 174">
              <a:extLst>
                <a:ext uri="{FF2B5EF4-FFF2-40B4-BE49-F238E27FC236}">
                  <a16:creationId xmlns:a16="http://schemas.microsoft.com/office/drawing/2014/main" id="{3D0ACCF2-597C-4F9A-86A5-B6DB8EC8BE73}"/>
                </a:ext>
              </a:extLst>
            </p:cNvPr>
            <p:cNvCxnSpPr>
              <a:cxnSpLocks/>
              <a:stCxn id="172" idx="0"/>
              <a:endCxn id="174" idx="2"/>
            </p:cNvCxnSpPr>
            <p:nvPr/>
          </p:nvCxnSpPr>
          <p:spPr>
            <a:xfrm flipH="1" flipV="1">
              <a:off x="3605209" y="4042120"/>
              <a:ext cx="2023" cy="20869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6" name="矩形 175">
              <a:extLst>
                <a:ext uri="{FF2B5EF4-FFF2-40B4-BE49-F238E27FC236}">
                  <a16:creationId xmlns:a16="http://schemas.microsoft.com/office/drawing/2014/main" id="{64777F9C-49AD-4D78-BCC7-FEA2D6A2F29C}"/>
                </a:ext>
              </a:extLst>
            </p:cNvPr>
            <p:cNvSpPr/>
            <p:nvPr/>
          </p:nvSpPr>
          <p:spPr>
            <a:xfrm>
              <a:off x="3423334" y="3118490"/>
              <a:ext cx="360000" cy="36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177" name="直接连接符 176">
              <a:extLst>
                <a:ext uri="{FF2B5EF4-FFF2-40B4-BE49-F238E27FC236}">
                  <a16:creationId xmlns:a16="http://schemas.microsoft.com/office/drawing/2014/main" id="{D74E116F-01D0-471D-B34E-CE34AE763074}"/>
                </a:ext>
              </a:extLst>
            </p:cNvPr>
            <p:cNvCxnSpPr>
              <a:cxnSpLocks/>
              <a:stCxn id="174" idx="0"/>
              <a:endCxn id="176" idx="2"/>
            </p:cNvCxnSpPr>
            <p:nvPr/>
          </p:nvCxnSpPr>
          <p:spPr>
            <a:xfrm flipH="1" flipV="1">
              <a:off x="3603334" y="3478490"/>
              <a:ext cx="1875" cy="2036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8" name="矩形 177">
              <a:extLst>
                <a:ext uri="{FF2B5EF4-FFF2-40B4-BE49-F238E27FC236}">
                  <a16:creationId xmlns:a16="http://schemas.microsoft.com/office/drawing/2014/main" id="{59FCCB43-3D54-4284-AACA-3C9CCACBAE93}"/>
                </a:ext>
              </a:extLst>
            </p:cNvPr>
            <p:cNvSpPr/>
            <p:nvPr/>
          </p:nvSpPr>
          <p:spPr>
            <a:xfrm>
              <a:off x="3422087" y="2546879"/>
              <a:ext cx="360000" cy="360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179" name="直接连接符 178">
              <a:extLst>
                <a:ext uri="{FF2B5EF4-FFF2-40B4-BE49-F238E27FC236}">
                  <a16:creationId xmlns:a16="http://schemas.microsoft.com/office/drawing/2014/main" id="{0FC8D70E-6D37-4F3E-A194-4E9955EE5E63}"/>
                </a:ext>
              </a:extLst>
            </p:cNvPr>
            <p:cNvCxnSpPr>
              <a:cxnSpLocks/>
              <a:stCxn id="176" idx="0"/>
              <a:endCxn id="178" idx="2"/>
            </p:cNvCxnSpPr>
            <p:nvPr/>
          </p:nvCxnSpPr>
          <p:spPr>
            <a:xfrm flipH="1" flipV="1">
              <a:off x="3602087" y="2906879"/>
              <a:ext cx="1247" cy="21161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0" name="矩形 179">
              <a:extLst>
                <a:ext uri="{FF2B5EF4-FFF2-40B4-BE49-F238E27FC236}">
                  <a16:creationId xmlns:a16="http://schemas.microsoft.com/office/drawing/2014/main" id="{398F0BA9-CE9A-4A6D-A773-853127B71C27}"/>
                </a:ext>
              </a:extLst>
            </p:cNvPr>
            <p:cNvSpPr/>
            <p:nvPr/>
          </p:nvSpPr>
          <p:spPr>
            <a:xfrm>
              <a:off x="3421297" y="1979488"/>
              <a:ext cx="360000" cy="36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181" name="直接连接符 180">
              <a:extLst>
                <a:ext uri="{FF2B5EF4-FFF2-40B4-BE49-F238E27FC236}">
                  <a16:creationId xmlns:a16="http://schemas.microsoft.com/office/drawing/2014/main" id="{9F52636E-D432-431D-991A-EB9DCA133638}"/>
                </a:ext>
              </a:extLst>
            </p:cNvPr>
            <p:cNvCxnSpPr>
              <a:cxnSpLocks/>
              <a:stCxn id="178" idx="0"/>
              <a:endCxn id="180" idx="2"/>
            </p:cNvCxnSpPr>
            <p:nvPr/>
          </p:nvCxnSpPr>
          <p:spPr>
            <a:xfrm flipH="1" flipV="1">
              <a:off x="3601297" y="2339488"/>
              <a:ext cx="790" cy="20739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2" name="矩形 181">
              <a:extLst>
                <a:ext uri="{FF2B5EF4-FFF2-40B4-BE49-F238E27FC236}">
                  <a16:creationId xmlns:a16="http://schemas.microsoft.com/office/drawing/2014/main" id="{F4649201-5FD9-4A9F-87E0-5EE773943B09}"/>
                </a:ext>
              </a:extLst>
            </p:cNvPr>
            <p:cNvSpPr/>
            <p:nvPr/>
          </p:nvSpPr>
          <p:spPr>
            <a:xfrm>
              <a:off x="3421390" y="1410803"/>
              <a:ext cx="360000" cy="360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183" name="直接连接符 182">
              <a:extLst>
                <a:ext uri="{FF2B5EF4-FFF2-40B4-BE49-F238E27FC236}">
                  <a16:creationId xmlns:a16="http://schemas.microsoft.com/office/drawing/2014/main" id="{217631D5-7CA7-4375-8F09-4FDD216A227F}"/>
                </a:ext>
              </a:extLst>
            </p:cNvPr>
            <p:cNvCxnSpPr>
              <a:cxnSpLocks/>
              <a:stCxn id="180" idx="0"/>
              <a:endCxn id="182" idx="2"/>
            </p:cNvCxnSpPr>
            <p:nvPr/>
          </p:nvCxnSpPr>
          <p:spPr>
            <a:xfrm flipV="1">
              <a:off x="3601297" y="1770803"/>
              <a:ext cx="93" cy="20868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4" name="矩形 183">
              <a:extLst>
                <a:ext uri="{FF2B5EF4-FFF2-40B4-BE49-F238E27FC236}">
                  <a16:creationId xmlns:a16="http://schemas.microsoft.com/office/drawing/2014/main" id="{92844990-8864-48BD-87C3-81D7E27AA40B}"/>
                </a:ext>
              </a:extLst>
            </p:cNvPr>
            <p:cNvSpPr/>
            <p:nvPr/>
          </p:nvSpPr>
          <p:spPr>
            <a:xfrm>
              <a:off x="4351370" y="4818517"/>
              <a:ext cx="360000" cy="360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185" name="直接连接符 184">
              <a:extLst>
                <a:ext uri="{FF2B5EF4-FFF2-40B4-BE49-F238E27FC236}">
                  <a16:creationId xmlns:a16="http://schemas.microsoft.com/office/drawing/2014/main" id="{771EE9F3-4404-43FD-BD17-8484A6398623}"/>
                </a:ext>
              </a:extLst>
            </p:cNvPr>
            <p:cNvCxnSpPr>
              <a:cxnSpLocks/>
              <a:endCxn id="184" idx="2"/>
            </p:cNvCxnSpPr>
            <p:nvPr/>
          </p:nvCxnSpPr>
          <p:spPr>
            <a:xfrm flipH="1" flipV="1">
              <a:off x="4531370" y="5178517"/>
              <a:ext cx="2865" cy="21026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6" name="矩形 185">
              <a:extLst>
                <a:ext uri="{FF2B5EF4-FFF2-40B4-BE49-F238E27FC236}">
                  <a16:creationId xmlns:a16="http://schemas.microsoft.com/office/drawing/2014/main" id="{EE3D279A-F779-413F-8048-54C083877DBC}"/>
                </a:ext>
              </a:extLst>
            </p:cNvPr>
            <p:cNvSpPr/>
            <p:nvPr/>
          </p:nvSpPr>
          <p:spPr>
            <a:xfrm>
              <a:off x="4350580" y="4247741"/>
              <a:ext cx="360000" cy="36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187" name="直接连接符 186">
              <a:extLst>
                <a:ext uri="{FF2B5EF4-FFF2-40B4-BE49-F238E27FC236}">
                  <a16:creationId xmlns:a16="http://schemas.microsoft.com/office/drawing/2014/main" id="{8B03364A-28B8-4B7D-9BBD-DF8FD4414988}"/>
                </a:ext>
              </a:extLst>
            </p:cNvPr>
            <p:cNvCxnSpPr>
              <a:cxnSpLocks/>
              <a:stCxn id="184" idx="0"/>
              <a:endCxn id="186" idx="2"/>
            </p:cNvCxnSpPr>
            <p:nvPr/>
          </p:nvCxnSpPr>
          <p:spPr>
            <a:xfrm flipH="1" flipV="1">
              <a:off x="4530580" y="4607741"/>
              <a:ext cx="790" cy="21077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8" name="矩形 187">
              <a:extLst>
                <a:ext uri="{FF2B5EF4-FFF2-40B4-BE49-F238E27FC236}">
                  <a16:creationId xmlns:a16="http://schemas.microsoft.com/office/drawing/2014/main" id="{D727CF3F-E17E-4EFB-B745-3B4651713947}"/>
                </a:ext>
              </a:extLst>
            </p:cNvPr>
            <p:cNvSpPr/>
            <p:nvPr/>
          </p:nvSpPr>
          <p:spPr>
            <a:xfrm>
              <a:off x="4348557" y="3679051"/>
              <a:ext cx="360000" cy="360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189" name="直接连接符 188">
              <a:extLst>
                <a:ext uri="{FF2B5EF4-FFF2-40B4-BE49-F238E27FC236}">
                  <a16:creationId xmlns:a16="http://schemas.microsoft.com/office/drawing/2014/main" id="{D7295FD0-15C7-4AB4-87E6-6A607A195E9A}"/>
                </a:ext>
              </a:extLst>
            </p:cNvPr>
            <p:cNvCxnSpPr>
              <a:cxnSpLocks/>
              <a:stCxn id="186" idx="0"/>
              <a:endCxn id="188" idx="2"/>
            </p:cNvCxnSpPr>
            <p:nvPr/>
          </p:nvCxnSpPr>
          <p:spPr>
            <a:xfrm flipH="1" flipV="1">
              <a:off x="4528557" y="4039051"/>
              <a:ext cx="2023" cy="20869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0" name="矩形 189">
              <a:extLst>
                <a:ext uri="{FF2B5EF4-FFF2-40B4-BE49-F238E27FC236}">
                  <a16:creationId xmlns:a16="http://schemas.microsoft.com/office/drawing/2014/main" id="{CE45D1F1-65E7-4FAC-A29C-BA08FA8A506D}"/>
                </a:ext>
              </a:extLst>
            </p:cNvPr>
            <p:cNvSpPr/>
            <p:nvPr/>
          </p:nvSpPr>
          <p:spPr>
            <a:xfrm>
              <a:off x="4346682" y="3115421"/>
              <a:ext cx="360000" cy="36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191" name="直接连接符 190">
              <a:extLst>
                <a:ext uri="{FF2B5EF4-FFF2-40B4-BE49-F238E27FC236}">
                  <a16:creationId xmlns:a16="http://schemas.microsoft.com/office/drawing/2014/main" id="{7B9088D8-67D3-492C-B3CA-E31CF09E6FCF}"/>
                </a:ext>
              </a:extLst>
            </p:cNvPr>
            <p:cNvCxnSpPr>
              <a:cxnSpLocks/>
              <a:stCxn id="188" idx="0"/>
              <a:endCxn id="190" idx="2"/>
            </p:cNvCxnSpPr>
            <p:nvPr/>
          </p:nvCxnSpPr>
          <p:spPr>
            <a:xfrm flipH="1" flipV="1">
              <a:off x="4526682" y="3475421"/>
              <a:ext cx="1875" cy="2036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2" name="矩形 191">
              <a:extLst>
                <a:ext uri="{FF2B5EF4-FFF2-40B4-BE49-F238E27FC236}">
                  <a16:creationId xmlns:a16="http://schemas.microsoft.com/office/drawing/2014/main" id="{B8F42C01-F784-49ED-9CA5-5F2B20536C5C}"/>
                </a:ext>
              </a:extLst>
            </p:cNvPr>
            <p:cNvSpPr/>
            <p:nvPr/>
          </p:nvSpPr>
          <p:spPr>
            <a:xfrm>
              <a:off x="4345435" y="2543810"/>
              <a:ext cx="360000" cy="360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193" name="直接连接符 192">
              <a:extLst>
                <a:ext uri="{FF2B5EF4-FFF2-40B4-BE49-F238E27FC236}">
                  <a16:creationId xmlns:a16="http://schemas.microsoft.com/office/drawing/2014/main" id="{1CCB04C8-B984-47F2-BA66-E06FD30BD478}"/>
                </a:ext>
              </a:extLst>
            </p:cNvPr>
            <p:cNvCxnSpPr>
              <a:cxnSpLocks/>
              <a:stCxn id="190" idx="0"/>
              <a:endCxn id="192" idx="2"/>
            </p:cNvCxnSpPr>
            <p:nvPr/>
          </p:nvCxnSpPr>
          <p:spPr>
            <a:xfrm flipH="1" flipV="1">
              <a:off x="4525435" y="2903810"/>
              <a:ext cx="1247" cy="21161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4" name="矩形 193">
              <a:extLst>
                <a:ext uri="{FF2B5EF4-FFF2-40B4-BE49-F238E27FC236}">
                  <a16:creationId xmlns:a16="http://schemas.microsoft.com/office/drawing/2014/main" id="{9ED97517-4155-43A1-BD04-5FA1D3209EC3}"/>
                </a:ext>
              </a:extLst>
            </p:cNvPr>
            <p:cNvSpPr/>
            <p:nvPr/>
          </p:nvSpPr>
          <p:spPr>
            <a:xfrm>
              <a:off x="4344645" y="1976419"/>
              <a:ext cx="360000" cy="36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195" name="直接连接符 194">
              <a:extLst>
                <a:ext uri="{FF2B5EF4-FFF2-40B4-BE49-F238E27FC236}">
                  <a16:creationId xmlns:a16="http://schemas.microsoft.com/office/drawing/2014/main" id="{CB35D678-55EC-488A-B81F-2861476CC92F}"/>
                </a:ext>
              </a:extLst>
            </p:cNvPr>
            <p:cNvCxnSpPr>
              <a:cxnSpLocks/>
              <a:stCxn id="192" idx="0"/>
              <a:endCxn id="194" idx="2"/>
            </p:cNvCxnSpPr>
            <p:nvPr/>
          </p:nvCxnSpPr>
          <p:spPr>
            <a:xfrm flipH="1" flipV="1">
              <a:off x="4524645" y="2336419"/>
              <a:ext cx="790" cy="20739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6" name="矩形 195">
              <a:extLst>
                <a:ext uri="{FF2B5EF4-FFF2-40B4-BE49-F238E27FC236}">
                  <a16:creationId xmlns:a16="http://schemas.microsoft.com/office/drawing/2014/main" id="{C083A08D-D210-4BE7-B941-FF7170B5835A}"/>
                </a:ext>
              </a:extLst>
            </p:cNvPr>
            <p:cNvSpPr/>
            <p:nvPr/>
          </p:nvSpPr>
          <p:spPr>
            <a:xfrm>
              <a:off x="4344738" y="1407734"/>
              <a:ext cx="360000" cy="360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197" name="直接连接符 196">
              <a:extLst>
                <a:ext uri="{FF2B5EF4-FFF2-40B4-BE49-F238E27FC236}">
                  <a16:creationId xmlns:a16="http://schemas.microsoft.com/office/drawing/2014/main" id="{293427D0-9288-4B1E-932D-DB0CD0835C4E}"/>
                </a:ext>
              </a:extLst>
            </p:cNvPr>
            <p:cNvCxnSpPr>
              <a:cxnSpLocks/>
              <a:stCxn id="194" idx="0"/>
              <a:endCxn id="196" idx="2"/>
            </p:cNvCxnSpPr>
            <p:nvPr/>
          </p:nvCxnSpPr>
          <p:spPr>
            <a:xfrm flipV="1">
              <a:off x="4524645" y="1767734"/>
              <a:ext cx="93" cy="20868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8" name="矩形 197">
              <a:extLst>
                <a:ext uri="{FF2B5EF4-FFF2-40B4-BE49-F238E27FC236}">
                  <a16:creationId xmlns:a16="http://schemas.microsoft.com/office/drawing/2014/main" id="{31988A4D-D39B-4155-802E-BA96503B9778}"/>
                </a:ext>
              </a:extLst>
            </p:cNvPr>
            <p:cNvSpPr/>
            <p:nvPr/>
          </p:nvSpPr>
          <p:spPr>
            <a:xfrm>
              <a:off x="1585992" y="4821586"/>
              <a:ext cx="360000" cy="360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199" name="直接连接符 198">
              <a:extLst>
                <a:ext uri="{FF2B5EF4-FFF2-40B4-BE49-F238E27FC236}">
                  <a16:creationId xmlns:a16="http://schemas.microsoft.com/office/drawing/2014/main" id="{FFD5E1CD-C4CE-4FBC-8E11-399A5A58542A}"/>
                </a:ext>
              </a:extLst>
            </p:cNvPr>
            <p:cNvCxnSpPr>
              <a:cxnSpLocks/>
              <a:endCxn id="198" idx="2"/>
            </p:cNvCxnSpPr>
            <p:nvPr/>
          </p:nvCxnSpPr>
          <p:spPr>
            <a:xfrm flipH="1" flipV="1">
              <a:off x="1765992" y="5181586"/>
              <a:ext cx="2741" cy="207197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0" name="矩形 199">
              <a:extLst>
                <a:ext uri="{FF2B5EF4-FFF2-40B4-BE49-F238E27FC236}">
                  <a16:creationId xmlns:a16="http://schemas.microsoft.com/office/drawing/2014/main" id="{84D03F7D-C0AA-4B38-9B07-94895B73108E}"/>
                </a:ext>
              </a:extLst>
            </p:cNvPr>
            <p:cNvSpPr/>
            <p:nvPr/>
          </p:nvSpPr>
          <p:spPr>
            <a:xfrm>
              <a:off x="1585202" y="4250810"/>
              <a:ext cx="360000" cy="36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201" name="直接连接符 200">
              <a:extLst>
                <a:ext uri="{FF2B5EF4-FFF2-40B4-BE49-F238E27FC236}">
                  <a16:creationId xmlns:a16="http://schemas.microsoft.com/office/drawing/2014/main" id="{77ED6232-8B34-4692-A57B-BBEE2D77951C}"/>
                </a:ext>
              </a:extLst>
            </p:cNvPr>
            <p:cNvCxnSpPr>
              <a:cxnSpLocks/>
              <a:stCxn id="198" idx="0"/>
              <a:endCxn id="200" idx="2"/>
            </p:cNvCxnSpPr>
            <p:nvPr/>
          </p:nvCxnSpPr>
          <p:spPr>
            <a:xfrm flipH="1" flipV="1">
              <a:off x="1765202" y="4610810"/>
              <a:ext cx="790" cy="21077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2" name="矩形 201">
              <a:extLst>
                <a:ext uri="{FF2B5EF4-FFF2-40B4-BE49-F238E27FC236}">
                  <a16:creationId xmlns:a16="http://schemas.microsoft.com/office/drawing/2014/main" id="{AE741429-88E6-451F-9C70-F06F3065E323}"/>
                </a:ext>
              </a:extLst>
            </p:cNvPr>
            <p:cNvSpPr/>
            <p:nvPr/>
          </p:nvSpPr>
          <p:spPr>
            <a:xfrm>
              <a:off x="1583179" y="3682120"/>
              <a:ext cx="360000" cy="360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203" name="直接连接符 202">
              <a:extLst>
                <a:ext uri="{FF2B5EF4-FFF2-40B4-BE49-F238E27FC236}">
                  <a16:creationId xmlns:a16="http://schemas.microsoft.com/office/drawing/2014/main" id="{7B29B0F5-57DE-4C8A-B14B-AB7F345A190E}"/>
                </a:ext>
              </a:extLst>
            </p:cNvPr>
            <p:cNvCxnSpPr>
              <a:cxnSpLocks/>
              <a:stCxn id="200" idx="0"/>
              <a:endCxn id="202" idx="2"/>
            </p:cNvCxnSpPr>
            <p:nvPr/>
          </p:nvCxnSpPr>
          <p:spPr>
            <a:xfrm flipH="1" flipV="1">
              <a:off x="1763179" y="4042120"/>
              <a:ext cx="2023" cy="20869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4" name="矩形 203">
              <a:extLst>
                <a:ext uri="{FF2B5EF4-FFF2-40B4-BE49-F238E27FC236}">
                  <a16:creationId xmlns:a16="http://schemas.microsoft.com/office/drawing/2014/main" id="{8A8C87ED-9D8B-4F23-B119-BF934375FFA9}"/>
                </a:ext>
              </a:extLst>
            </p:cNvPr>
            <p:cNvSpPr/>
            <p:nvPr/>
          </p:nvSpPr>
          <p:spPr>
            <a:xfrm>
              <a:off x="1581304" y="3118490"/>
              <a:ext cx="360000" cy="36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205" name="直接连接符 204">
              <a:extLst>
                <a:ext uri="{FF2B5EF4-FFF2-40B4-BE49-F238E27FC236}">
                  <a16:creationId xmlns:a16="http://schemas.microsoft.com/office/drawing/2014/main" id="{DC038CCA-63DB-4646-B978-4B1E56901D2F}"/>
                </a:ext>
              </a:extLst>
            </p:cNvPr>
            <p:cNvCxnSpPr>
              <a:cxnSpLocks/>
              <a:stCxn id="202" idx="0"/>
              <a:endCxn id="204" idx="2"/>
            </p:cNvCxnSpPr>
            <p:nvPr/>
          </p:nvCxnSpPr>
          <p:spPr>
            <a:xfrm flipH="1" flipV="1">
              <a:off x="1761304" y="3478490"/>
              <a:ext cx="1875" cy="2036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6" name="矩形 205">
              <a:extLst>
                <a:ext uri="{FF2B5EF4-FFF2-40B4-BE49-F238E27FC236}">
                  <a16:creationId xmlns:a16="http://schemas.microsoft.com/office/drawing/2014/main" id="{9128B409-7AC8-449E-BD92-CB93D7C6B4EC}"/>
                </a:ext>
              </a:extLst>
            </p:cNvPr>
            <p:cNvSpPr/>
            <p:nvPr/>
          </p:nvSpPr>
          <p:spPr>
            <a:xfrm>
              <a:off x="1580057" y="2546879"/>
              <a:ext cx="360000" cy="360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207" name="直接连接符 206">
              <a:extLst>
                <a:ext uri="{FF2B5EF4-FFF2-40B4-BE49-F238E27FC236}">
                  <a16:creationId xmlns:a16="http://schemas.microsoft.com/office/drawing/2014/main" id="{5F4B4A9F-D824-4563-B281-7241F1C07743}"/>
                </a:ext>
              </a:extLst>
            </p:cNvPr>
            <p:cNvCxnSpPr>
              <a:cxnSpLocks/>
              <a:stCxn id="204" idx="0"/>
              <a:endCxn id="206" idx="2"/>
            </p:cNvCxnSpPr>
            <p:nvPr/>
          </p:nvCxnSpPr>
          <p:spPr>
            <a:xfrm flipH="1" flipV="1">
              <a:off x="1760057" y="2906879"/>
              <a:ext cx="1247" cy="21161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8" name="矩形 207">
              <a:extLst>
                <a:ext uri="{FF2B5EF4-FFF2-40B4-BE49-F238E27FC236}">
                  <a16:creationId xmlns:a16="http://schemas.microsoft.com/office/drawing/2014/main" id="{46EA44D1-C36D-41AE-AECB-228CB3F34CB8}"/>
                </a:ext>
              </a:extLst>
            </p:cNvPr>
            <p:cNvSpPr/>
            <p:nvPr/>
          </p:nvSpPr>
          <p:spPr>
            <a:xfrm>
              <a:off x="1579267" y="1979488"/>
              <a:ext cx="360000" cy="36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209" name="直接连接符 208">
              <a:extLst>
                <a:ext uri="{FF2B5EF4-FFF2-40B4-BE49-F238E27FC236}">
                  <a16:creationId xmlns:a16="http://schemas.microsoft.com/office/drawing/2014/main" id="{A7743B3B-1F96-4B4A-ABA2-FA64D5B79E45}"/>
                </a:ext>
              </a:extLst>
            </p:cNvPr>
            <p:cNvCxnSpPr>
              <a:cxnSpLocks/>
              <a:stCxn id="206" idx="0"/>
              <a:endCxn id="208" idx="2"/>
            </p:cNvCxnSpPr>
            <p:nvPr/>
          </p:nvCxnSpPr>
          <p:spPr>
            <a:xfrm flipH="1" flipV="1">
              <a:off x="1759267" y="2339488"/>
              <a:ext cx="790" cy="20739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0" name="矩形 209">
              <a:extLst>
                <a:ext uri="{FF2B5EF4-FFF2-40B4-BE49-F238E27FC236}">
                  <a16:creationId xmlns:a16="http://schemas.microsoft.com/office/drawing/2014/main" id="{88C41490-5033-4997-B42E-844BA243424E}"/>
                </a:ext>
              </a:extLst>
            </p:cNvPr>
            <p:cNvSpPr/>
            <p:nvPr/>
          </p:nvSpPr>
          <p:spPr>
            <a:xfrm>
              <a:off x="1579360" y="1410803"/>
              <a:ext cx="360000" cy="360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211" name="直接连接符 210">
              <a:extLst>
                <a:ext uri="{FF2B5EF4-FFF2-40B4-BE49-F238E27FC236}">
                  <a16:creationId xmlns:a16="http://schemas.microsoft.com/office/drawing/2014/main" id="{97075468-9EA8-4C67-9973-986954AF2955}"/>
                </a:ext>
              </a:extLst>
            </p:cNvPr>
            <p:cNvCxnSpPr>
              <a:cxnSpLocks/>
              <a:stCxn id="208" idx="0"/>
              <a:endCxn id="210" idx="2"/>
            </p:cNvCxnSpPr>
            <p:nvPr/>
          </p:nvCxnSpPr>
          <p:spPr>
            <a:xfrm flipV="1">
              <a:off x="1759267" y="1770803"/>
              <a:ext cx="93" cy="20868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2" name="矩形 211">
              <a:extLst>
                <a:ext uri="{FF2B5EF4-FFF2-40B4-BE49-F238E27FC236}">
                  <a16:creationId xmlns:a16="http://schemas.microsoft.com/office/drawing/2014/main" id="{E804EE62-8155-4385-8B83-D19C062D5A77}"/>
                </a:ext>
              </a:extLst>
            </p:cNvPr>
            <p:cNvSpPr/>
            <p:nvPr/>
          </p:nvSpPr>
          <p:spPr>
            <a:xfrm>
              <a:off x="2510804" y="4818517"/>
              <a:ext cx="360000" cy="360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213" name="直接连接符 212">
              <a:extLst>
                <a:ext uri="{FF2B5EF4-FFF2-40B4-BE49-F238E27FC236}">
                  <a16:creationId xmlns:a16="http://schemas.microsoft.com/office/drawing/2014/main" id="{CE1CAAC7-9B4E-48ED-A8AD-CBB0412B0209}"/>
                </a:ext>
              </a:extLst>
            </p:cNvPr>
            <p:cNvCxnSpPr>
              <a:cxnSpLocks/>
              <a:endCxn id="212" idx="2"/>
            </p:cNvCxnSpPr>
            <p:nvPr/>
          </p:nvCxnSpPr>
          <p:spPr>
            <a:xfrm flipV="1">
              <a:off x="2690566" y="5178517"/>
              <a:ext cx="238" cy="21026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4" name="矩形 213">
              <a:extLst>
                <a:ext uri="{FF2B5EF4-FFF2-40B4-BE49-F238E27FC236}">
                  <a16:creationId xmlns:a16="http://schemas.microsoft.com/office/drawing/2014/main" id="{AE6B789F-8672-444A-A154-2844E357E496}"/>
                </a:ext>
              </a:extLst>
            </p:cNvPr>
            <p:cNvSpPr/>
            <p:nvPr/>
          </p:nvSpPr>
          <p:spPr>
            <a:xfrm>
              <a:off x="2510014" y="4247741"/>
              <a:ext cx="360000" cy="36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215" name="直接连接符 214">
              <a:extLst>
                <a:ext uri="{FF2B5EF4-FFF2-40B4-BE49-F238E27FC236}">
                  <a16:creationId xmlns:a16="http://schemas.microsoft.com/office/drawing/2014/main" id="{7DD90572-2F82-4ED5-9585-FDDE5B1B87D6}"/>
                </a:ext>
              </a:extLst>
            </p:cNvPr>
            <p:cNvCxnSpPr>
              <a:cxnSpLocks/>
              <a:stCxn id="212" idx="0"/>
              <a:endCxn id="214" idx="2"/>
            </p:cNvCxnSpPr>
            <p:nvPr/>
          </p:nvCxnSpPr>
          <p:spPr>
            <a:xfrm flipH="1" flipV="1">
              <a:off x="2690014" y="4607741"/>
              <a:ext cx="790" cy="210776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6" name="矩形 215">
              <a:extLst>
                <a:ext uri="{FF2B5EF4-FFF2-40B4-BE49-F238E27FC236}">
                  <a16:creationId xmlns:a16="http://schemas.microsoft.com/office/drawing/2014/main" id="{1B1782D0-8804-472A-A7AD-B3C23811679B}"/>
                </a:ext>
              </a:extLst>
            </p:cNvPr>
            <p:cNvSpPr/>
            <p:nvPr/>
          </p:nvSpPr>
          <p:spPr>
            <a:xfrm>
              <a:off x="2507991" y="3679051"/>
              <a:ext cx="360000" cy="360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217" name="直接连接符 216">
              <a:extLst>
                <a:ext uri="{FF2B5EF4-FFF2-40B4-BE49-F238E27FC236}">
                  <a16:creationId xmlns:a16="http://schemas.microsoft.com/office/drawing/2014/main" id="{9803F231-B077-45AF-958D-E6DF2A8F2C55}"/>
                </a:ext>
              </a:extLst>
            </p:cNvPr>
            <p:cNvCxnSpPr>
              <a:cxnSpLocks/>
              <a:stCxn id="214" idx="0"/>
              <a:endCxn id="216" idx="2"/>
            </p:cNvCxnSpPr>
            <p:nvPr/>
          </p:nvCxnSpPr>
          <p:spPr>
            <a:xfrm flipH="1" flipV="1">
              <a:off x="2687991" y="4039051"/>
              <a:ext cx="2023" cy="20869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8" name="矩形 217">
              <a:extLst>
                <a:ext uri="{FF2B5EF4-FFF2-40B4-BE49-F238E27FC236}">
                  <a16:creationId xmlns:a16="http://schemas.microsoft.com/office/drawing/2014/main" id="{46D85DF5-0C93-48A2-9280-94EF614A7737}"/>
                </a:ext>
              </a:extLst>
            </p:cNvPr>
            <p:cNvSpPr/>
            <p:nvPr/>
          </p:nvSpPr>
          <p:spPr>
            <a:xfrm>
              <a:off x="2506116" y="3115421"/>
              <a:ext cx="360000" cy="36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219" name="直接连接符 218">
              <a:extLst>
                <a:ext uri="{FF2B5EF4-FFF2-40B4-BE49-F238E27FC236}">
                  <a16:creationId xmlns:a16="http://schemas.microsoft.com/office/drawing/2014/main" id="{F655CB3E-6AD7-448A-9BCF-33254E9AE765}"/>
                </a:ext>
              </a:extLst>
            </p:cNvPr>
            <p:cNvCxnSpPr>
              <a:cxnSpLocks/>
              <a:stCxn id="216" idx="0"/>
              <a:endCxn id="218" idx="2"/>
            </p:cNvCxnSpPr>
            <p:nvPr/>
          </p:nvCxnSpPr>
          <p:spPr>
            <a:xfrm flipH="1" flipV="1">
              <a:off x="2686116" y="3475421"/>
              <a:ext cx="1875" cy="20363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0" name="矩形 219">
              <a:extLst>
                <a:ext uri="{FF2B5EF4-FFF2-40B4-BE49-F238E27FC236}">
                  <a16:creationId xmlns:a16="http://schemas.microsoft.com/office/drawing/2014/main" id="{CA2CD682-F583-421B-87E6-8028A94DD71B}"/>
                </a:ext>
              </a:extLst>
            </p:cNvPr>
            <p:cNvSpPr/>
            <p:nvPr/>
          </p:nvSpPr>
          <p:spPr>
            <a:xfrm>
              <a:off x="2504869" y="2543810"/>
              <a:ext cx="360000" cy="3600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221" name="直接连接符 220">
              <a:extLst>
                <a:ext uri="{FF2B5EF4-FFF2-40B4-BE49-F238E27FC236}">
                  <a16:creationId xmlns:a16="http://schemas.microsoft.com/office/drawing/2014/main" id="{5D5AA5EB-95D6-4000-B8A7-1556789B81F7}"/>
                </a:ext>
              </a:extLst>
            </p:cNvPr>
            <p:cNvCxnSpPr>
              <a:cxnSpLocks/>
              <a:stCxn id="218" idx="0"/>
              <a:endCxn id="220" idx="2"/>
            </p:cNvCxnSpPr>
            <p:nvPr/>
          </p:nvCxnSpPr>
          <p:spPr>
            <a:xfrm flipH="1" flipV="1">
              <a:off x="2684869" y="2903810"/>
              <a:ext cx="1247" cy="21161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2" name="矩形 221">
              <a:extLst>
                <a:ext uri="{FF2B5EF4-FFF2-40B4-BE49-F238E27FC236}">
                  <a16:creationId xmlns:a16="http://schemas.microsoft.com/office/drawing/2014/main" id="{69BF970E-3C33-416D-B5D1-463BBE5D227D}"/>
                </a:ext>
              </a:extLst>
            </p:cNvPr>
            <p:cNvSpPr/>
            <p:nvPr/>
          </p:nvSpPr>
          <p:spPr>
            <a:xfrm>
              <a:off x="2504079" y="1976419"/>
              <a:ext cx="360000" cy="360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223" name="直接连接符 222">
              <a:extLst>
                <a:ext uri="{FF2B5EF4-FFF2-40B4-BE49-F238E27FC236}">
                  <a16:creationId xmlns:a16="http://schemas.microsoft.com/office/drawing/2014/main" id="{9DC7DD05-D9C2-4F84-806D-E1C069B5DCDF}"/>
                </a:ext>
              </a:extLst>
            </p:cNvPr>
            <p:cNvCxnSpPr>
              <a:cxnSpLocks/>
              <a:stCxn id="220" idx="0"/>
              <a:endCxn id="222" idx="2"/>
            </p:cNvCxnSpPr>
            <p:nvPr/>
          </p:nvCxnSpPr>
          <p:spPr>
            <a:xfrm flipH="1" flipV="1">
              <a:off x="2684079" y="2336419"/>
              <a:ext cx="790" cy="20739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4" name="矩形 223">
              <a:extLst>
                <a:ext uri="{FF2B5EF4-FFF2-40B4-BE49-F238E27FC236}">
                  <a16:creationId xmlns:a16="http://schemas.microsoft.com/office/drawing/2014/main" id="{8FFF2107-0994-41A2-B355-39E5D85F9C4F}"/>
                </a:ext>
              </a:extLst>
            </p:cNvPr>
            <p:cNvSpPr/>
            <p:nvPr/>
          </p:nvSpPr>
          <p:spPr>
            <a:xfrm>
              <a:off x="2504172" y="1407734"/>
              <a:ext cx="360000" cy="360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225" name="直接连接符 224">
              <a:extLst>
                <a:ext uri="{FF2B5EF4-FFF2-40B4-BE49-F238E27FC236}">
                  <a16:creationId xmlns:a16="http://schemas.microsoft.com/office/drawing/2014/main" id="{32AAEC58-3440-4353-8D6C-92FFAE967CE7}"/>
                </a:ext>
              </a:extLst>
            </p:cNvPr>
            <p:cNvCxnSpPr>
              <a:cxnSpLocks/>
              <a:stCxn id="222" idx="0"/>
              <a:endCxn id="224" idx="2"/>
            </p:cNvCxnSpPr>
            <p:nvPr/>
          </p:nvCxnSpPr>
          <p:spPr>
            <a:xfrm flipV="1">
              <a:off x="2684079" y="1767734"/>
              <a:ext cx="93" cy="20868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6" name="矩形 225">
              <a:extLst>
                <a:ext uri="{FF2B5EF4-FFF2-40B4-BE49-F238E27FC236}">
                  <a16:creationId xmlns:a16="http://schemas.microsoft.com/office/drawing/2014/main" id="{204D5A19-598D-4961-8815-8864ACE1E5A0}"/>
                </a:ext>
              </a:extLst>
            </p:cNvPr>
            <p:cNvSpPr/>
            <p:nvPr/>
          </p:nvSpPr>
          <p:spPr>
            <a:xfrm>
              <a:off x="8956234" y="837185"/>
              <a:ext cx="360000" cy="36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227" name="直接连接符 226">
              <a:extLst>
                <a:ext uri="{FF2B5EF4-FFF2-40B4-BE49-F238E27FC236}">
                  <a16:creationId xmlns:a16="http://schemas.microsoft.com/office/drawing/2014/main" id="{84BB576B-F9B3-4906-BAE9-7B8DCF31E4A5}"/>
                </a:ext>
              </a:extLst>
            </p:cNvPr>
            <p:cNvCxnSpPr>
              <a:cxnSpLocks/>
              <a:stCxn id="98" idx="0"/>
              <a:endCxn id="226" idx="2"/>
            </p:cNvCxnSpPr>
            <p:nvPr/>
          </p:nvCxnSpPr>
          <p:spPr>
            <a:xfrm flipH="1" flipV="1">
              <a:off x="9136234" y="1197185"/>
              <a:ext cx="93" cy="2136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8" name="矩形 227">
              <a:extLst>
                <a:ext uri="{FF2B5EF4-FFF2-40B4-BE49-F238E27FC236}">
                  <a16:creationId xmlns:a16="http://schemas.microsoft.com/office/drawing/2014/main" id="{81BFF560-B435-4D29-A65C-9956F2965FF5}"/>
                </a:ext>
              </a:extLst>
            </p:cNvPr>
            <p:cNvSpPr/>
            <p:nvPr/>
          </p:nvSpPr>
          <p:spPr>
            <a:xfrm>
              <a:off x="9876831" y="834116"/>
              <a:ext cx="360000" cy="36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229" name="直接连接符 228">
              <a:extLst>
                <a:ext uri="{FF2B5EF4-FFF2-40B4-BE49-F238E27FC236}">
                  <a16:creationId xmlns:a16="http://schemas.microsoft.com/office/drawing/2014/main" id="{B202F51B-1481-469C-8964-C8D04B749F14}"/>
                </a:ext>
              </a:extLst>
            </p:cNvPr>
            <p:cNvCxnSpPr>
              <a:cxnSpLocks/>
              <a:stCxn id="112" idx="0"/>
              <a:endCxn id="228" idx="2"/>
            </p:cNvCxnSpPr>
            <p:nvPr/>
          </p:nvCxnSpPr>
          <p:spPr>
            <a:xfrm flipH="1" flipV="1">
              <a:off x="10056831" y="1194116"/>
              <a:ext cx="93" cy="2136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0" name="矩形 229">
              <a:extLst>
                <a:ext uri="{FF2B5EF4-FFF2-40B4-BE49-F238E27FC236}">
                  <a16:creationId xmlns:a16="http://schemas.microsoft.com/office/drawing/2014/main" id="{64DE6FCC-7C19-4C99-8D9C-5E98AF26D07F}"/>
                </a:ext>
              </a:extLst>
            </p:cNvPr>
            <p:cNvSpPr/>
            <p:nvPr/>
          </p:nvSpPr>
          <p:spPr>
            <a:xfrm>
              <a:off x="7111542" y="837185"/>
              <a:ext cx="360000" cy="36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231" name="直接连接符 230">
              <a:extLst>
                <a:ext uri="{FF2B5EF4-FFF2-40B4-BE49-F238E27FC236}">
                  <a16:creationId xmlns:a16="http://schemas.microsoft.com/office/drawing/2014/main" id="{C399669D-7EF5-46AA-8597-68A2663470C8}"/>
                </a:ext>
              </a:extLst>
            </p:cNvPr>
            <p:cNvCxnSpPr>
              <a:cxnSpLocks/>
              <a:stCxn id="126" idx="0"/>
              <a:endCxn id="230" idx="2"/>
            </p:cNvCxnSpPr>
            <p:nvPr/>
          </p:nvCxnSpPr>
          <p:spPr>
            <a:xfrm flipH="1" flipV="1">
              <a:off x="7291542" y="1197185"/>
              <a:ext cx="93" cy="2136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2" name="矩形 231">
              <a:extLst>
                <a:ext uri="{FF2B5EF4-FFF2-40B4-BE49-F238E27FC236}">
                  <a16:creationId xmlns:a16="http://schemas.microsoft.com/office/drawing/2014/main" id="{AAEFCA71-0A57-4AFF-AEB5-B27BC228EBC7}"/>
                </a:ext>
              </a:extLst>
            </p:cNvPr>
            <p:cNvSpPr/>
            <p:nvPr/>
          </p:nvSpPr>
          <p:spPr>
            <a:xfrm>
              <a:off x="8032068" y="834116"/>
              <a:ext cx="360000" cy="36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233" name="直接连接符 232">
              <a:extLst>
                <a:ext uri="{FF2B5EF4-FFF2-40B4-BE49-F238E27FC236}">
                  <a16:creationId xmlns:a16="http://schemas.microsoft.com/office/drawing/2014/main" id="{A6A60C2A-4BEE-4E03-A517-CFE6CAD135E7}"/>
                </a:ext>
              </a:extLst>
            </p:cNvPr>
            <p:cNvCxnSpPr>
              <a:cxnSpLocks/>
              <a:stCxn id="140" idx="0"/>
              <a:endCxn id="232" idx="2"/>
            </p:cNvCxnSpPr>
            <p:nvPr/>
          </p:nvCxnSpPr>
          <p:spPr>
            <a:xfrm flipH="1" flipV="1">
              <a:off x="8212068" y="1194116"/>
              <a:ext cx="93" cy="2136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4" name="矩形 233">
              <a:extLst>
                <a:ext uri="{FF2B5EF4-FFF2-40B4-BE49-F238E27FC236}">
                  <a16:creationId xmlns:a16="http://schemas.microsoft.com/office/drawing/2014/main" id="{B00944D3-C43B-4B54-A2CF-C6FA852FBD74}"/>
                </a:ext>
              </a:extLst>
            </p:cNvPr>
            <p:cNvSpPr/>
            <p:nvPr/>
          </p:nvSpPr>
          <p:spPr>
            <a:xfrm>
              <a:off x="5268158" y="837185"/>
              <a:ext cx="360000" cy="36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235" name="直接连接符 234">
              <a:extLst>
                <a:ext uri="{FF2B5EF4-FFF2-40B4-BE49-F238E27FC236}">
                  <a16:creationId xmlns:a16="http://schemas.microsoft.com/office/drawing/2014/main" id="{943D7B34-DAB4-47F6-9A36-F01635D52C14}"/>
                </a:ext>
              </a:extLst>
            </p:cNvPr>
            <p:cNvCxnSpPr>
              <a:cxnSpLocks/>
              <a:stCxn id="154" idx="0"/>
              <a:endCxn id="234" idx="2"/>
            </p:cNvCxnSpPr>
            <p:nvPr/>
          </p:nvCxnSpPr>
          <p:spPr>
            <a:xfrm flipH="1" flipV="1">
              <a:off x="5448158" y="1197185"/>
              <a:ext cx="93" cy="2136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6" name="矩形 235">
              <a:extLst>
                <a:ext uri="{FF2B5EF4-FFF2-40B4-BE49-F238E27FC236}">
                  <a16:creationId xmlns:a16="http://schemas.microsoft.com/office/drawing/2014/main" id="{28A10D02-FBA1-4A4A-A720-2118FDCB95A4}"/>
                </a:ext>
              </a:extLst>
            </p:cNvPr>
            <p:cNvSpPr/>
            <p:nvPr/>
          </p:nvSpPr>
          <p:spPr>
            <a:xfrm>
              <a:off x="6188755" y="834116"/>
              <a:ext cx="360000" cy="36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237" name="直接连接符 236">
              <a:extLst>
                <a:ext uri="{FF2B5EF4-FFF2-40B4-BE49-F238E27FC236}">
                  <a16:creationId xmlns:a16="http://schemas.microsoft.com/office/drawing/2014/main" id="{DD487C1D-C1EA-4896-A788-AD886BD21668}"/>
                </a:ext>
              </a:extLst>
            </p:cNvPr>
            <p:cNvCxnSpPr>
              <a:cxnSpLocks/>
              <a:stCxn id="168" idx="0"/>
              <a:endCxn id="236" idx="2"/>
            </p:cNvCxnSpPr>
            <p:nvPr/>
          </p:nvCxnSpPr>
          <p:spPr>
            <a:xfrm flipH="1" flipV="1">
              <a:off x="6368755" y="1194116"/>
              <a:ext cx="93" cy="2136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38" name="矩形 237">
              <a:extLst>
                <a:ext uri="{FF2B5EF4-FFF2-40B4-BE49-F238E27FC236}">
                  <a16:creationId xmlns:a16="http://schemas.microsoft.com/office/drawing/2014/main" id="{2E2A65E1-ABC9-40F7-A32B-1BEE36BF0564}"/>
                </a:ext>
              </a:extLst>
            </p:cNvPr>
            <p:cNvSpPr/>
            <p:nvPr/>
          </p:nvSpPr>
          <p:spPr>
            <a:xfrm>
              <a:off x="3421297" y="837185"/>
              <a:ext cx="360000" cy="36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239" name="直接连接符 238">
              <a:extLst>
                <a:ext uri="{FF2B5EF4-FFF2-40B4-BE49-F238E27FC236}">
                  <a16:creationId xmlns:a16="http://schemas.microsoft.com/office/drawing/2014/main" id="{BAD6298E-E989-48F0-BDDD-5710FBAADD77}"/>
                </a:ext>
              </a:extLst>
            </p:cNvPr>
            <p:cNvCxnSpPr>
              <a:cxnSpLocks/>
              <a:stCxn id="182" idx="0"/>
              <a:endCxn id="238" idx="2"/>
            </p:cNvCxnSpPr>
            <p:nvPr/>
          </p:nvCxnSpPr>
          <p:spPr>
            <a:xfrm flipH="1" flipV="1">
              <a:off x="3601297" y="1197185"/>
              <a:ext cx="93" cy="2136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0" name="矩形 239">
              <a:extLst>
                <a:ext uri="{FF2B5EF4-FFF2-40B4-BE49-F238E27FC236}">
                  <a16:creationId xmlns:a16="http://schemas.microsoft.com/office/drawing/2014/main" id="{A860D959-2B08-4971-A65E-380729261B9E}"/>
                </a:ext>
              </a:extLst>
            </p:cNvPr>
            <p:cNvSpPr/>
            <p:nvPr/>
          </p:nvSpPr>
          <p:spPr>
            <a:xfrm>
              <a:off x="4344645" y="834116"/>
              <a:ext cx="360000" cy="36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241" name="直接连接符 240">
              <a:extLst>
                <a:ext uri="{FF2B5EF4-FFF2-40B4-BE49-F238E27FC236}">
                  <a16:creationId xmlns:a16="http://schemas.microsoft.com/office/drawing/2014/main" id="{4A1CC190-7817-4FA4-8B64-85A05F9F7631}"/>
                </a:ext>
              </a:extLst>
            </p:cNvPr>
            <p:cNvCxnSpPr>
              <a:cxnSpLocks/>
              <a:stCxn id="196" idx="0"/>
              <a:endCxn id="240" idx="2"/>
            </p:cNvCxnSpPr>
            <p:nvPr/>
          </p:nvCxnSpPr>
          <p:spPr>
            <a:xfrm flipH="1" flipV="1">
              <a:off x="4524645" y="1194116"/>
              <a:ext cx="93" cy="2136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2" name="矩形 241">
              <a:extLst>
                <a:ext uri="{FF2B5EF4-FFF2-40B4-BE49-F238E27FC236}">
                  <a16:creationId xmlns:a16="http://schemas.microsoft.com/office/drawing/2014/main" id="{67FD4DE5-CE67-41D6-BA26-14AEC9803D95}"/>
                </a:ext>
              </a:extLst>
            </p:cNvPr>
            <p:cNvSpPr/>
            <p:nvPr/>
          </p:nvSpPr>
          <p:spPr>
            <a:xfrm>
              <a:off x="1579267" y="837185"/>
              <a:ext cx="360000" cy="36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243" name="直接连接符 242">
              <a:extLst>
                <a:ext uri="{FF2B5EF4-FFF2-40B4-BE49-F238E27FC236}">
                  <a16:creationId xmlns:a16="http://schemas.microsoft.com/office/drawing/2014/main" id="{857B6184-0E08-47B6-A9FF-EBCE7B88E535}"/>
                </a:ext>
              </a:extLst>
            </p:cNvPr>
            <p:cNvCxnSpPr>
              <a:cxnSpLocks/>
              <a:stCxn id="210" idx="0"/>
              <a:endCxn id="242" idx="2"/>
            </p:cNvCxnSpPr>
            <p:nvPr/>
          </p:nvCxnSpPr>
          <p:spPr>
            <a:xfrm flipH="1" flipV="1">
              <a:off x="1759267" y="1197185"/>
              <a:ext cx="93" cy="2136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4" name="矩形 243">
              <a:extLst>
                <a:ext uri="{FF2B5EF4-FFF2-40B4-BE49-F238E27FC236}">
                  <a16:creationId xmlns:a16="http://schemas.microsoft.com/office/drawing/2014/main" id="{CCDC1E79-D1FE-4F4A-AA78-3B2C7B4FFE25}"/>
                </a:ext>
              </a:extLst>
            </p:cNvPr>
            <p:cNvSpPr/>
            <p:nvPr/>
          </p:nvSpPr>
          <p:spPr>
            <a:xfrm>
              <a:off x="2504079" y="834116"/>
              <a:ext cx="360000" cy="3600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245" name="直接连接符 244">
              <a:extLst>
                <a:ext uri="{FF2B5EF4-FFF2-40B4-BE49-F238E27FC236}">
                  <a16:creationId xmlns:a16="http://schemas.microsoft.com/office/drawing/2014/main" id="{AD56E373-651E-46FC-BEF4-5C4AB298B4DD}"/>
                </a:ext>
              </a:extLst>
            </p:cNvPr>
            <p:cNvCxnSpPr>
              <a:cxnSpLocks/>
              <a:stCxn id="224" idx="0"/>
              <a:endCxn id="244" idx="2"/>
            </p:cNvCxnSpPr>
            <p:nvPr/>
          </p:nvCxnSpPr>
          <p:spPr>
            <a:xfrm flipH="1" flipV="1">
              <a:off x="2684079" y="1194116"/>
              <a:ext cx="93" cy="2136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6" name="直接连接符 245">
              <a:extLst>
                <a:ext uri="{FF2B5EF4-FFF2-40B4-BE49-F238E27FC236}">
                  <a16:creationId xmlns:a16="http://schemas.microsoft.com/office/drawing/2014/main" id="{6849E9E4-FBEF-46DC-9F03-18D6A9B53C47}"/>
                </a:ext>
              </a:extLst>
            </p:cNvPr>
            <p:cNvCxnSpPr>
              <a:cxnSpLocks/>
              <a:stCxn id="156" idx="1"/>
              <a:endCxn id="142" idx="3"/>
            </p:cNvCxnSpPr>
            <p:nvPr/>
          </p:nvCxnSpPr>
          <p:spPr>
            <a:xfrm flipH="1">
              <a:off x="5634883" y="4998517"/>
              <a:ext cx="560597" cy="306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直接连接符 246">
              <a:extLst>
                <a:ext uri="{FF2B5EF4-FFF2-40B4-BE49-F238E27FC236}">
                  <a16:creationId xmlns:a16="http://schemas.microsoft.com/office/drawing/2014/main" id="{A0025106-0C6D-4FA4-95BC-868407FB9D69}"/>
                </a:ext>
              </a:extLst>
            </p:cNvPr>
            <p:cNvCxnSpPr>
              <a:cxnSpLocks/>
              <a:stCxn id="198" idx="3"/>
              <a:endCxn id="212" idx="1"/>
            </p:cNvCxnSpPr>
            <p:nvPr/>
          </p:nvCxnSpPr>
          <p:spPr>
            <a:xfrm flipV="1">
              <a:off x="1945992" y="4998517"/>
              <a:ext cx="564812" cy="306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直接连接符 247">
              <a:extLst>
                <a:ext uri="{FF2B5EF4-FFF2-40B4-BE49-F238E27FC236}">
                  <a16:creationId xmlns:a16="http://schemas.microsoft.com/office/drawing/2014/main" id="{26FE42EE-3BF7-4403-A3F8-A8ADBB4FB9BB}"/>
                </a:ext>
              </a:extLst>
            </p:cNvPr>
            <p:cNvCxnSpPr>
              <a:cxnSpLocks/>
              <a:stCxn id="86" idx="3"/>
              <a:endCxn id="100" idx="1"/>
            </p:cNvCxnSpPr>
            <p:nvPr/>
          </p:nvCxnSpPr>
          <p:spPr>
            <a:xfrm flipV="1">
              <a:off x="9322959" y="4998517"/>
              <a:ext cx="560597" cy="306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直接连接符 248">
              <a:extLst>
                <a:ext uri="{FF2B5EF4-FFF2-40B4-BE49-F238E27FC236}">
                  <a16:creationId xmlns:a16="http://schemas.microsoft.com/office/drawing/2014/main" id="{0E9E5C4D-0CBC-4B0F-A559-2912CF008923}"/>
                </a:ext>
              </a:extLst>
            </p:cNvPr>
            <p:cNvCxnSpPr>
              <a:cxnSpLocks/>
              <a:stCxn id="172" idx="3"/>
              <a:endCxn id="186" idx="1"/>
            </p:cNvCxnSpPr>
            <p:nvPr/>
          </p:nvCxnSpPr>
          <p:spPr>
            <a:xfrm flipV="1">
              <a:off x="3787232" y="4427741"/>
              <a:ext cx="563348" cy="306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直接连接符 249">
              <a:extLst>
                <a:ext uri="{FF2B5EF4-FFF2-40B4-BE49-F238E27FC236}">
                  <a16:creationId xmlns:a16="http://schemas.microsoft.com/office/drawing/2014/main" id="{E5038BE2-A143-44A4-B970-727C68D3E85F}"/>
                </a:ext>
              </a:extLst>
            </p:cNvPr>
            <p:cNvCxnSpPr>
              <a:cxnSpLocks/>
              <a:stCxn id="220" idx="3"/>
              <a:endCxn id="178" idx="1"/>
            </p:cNvCxnSpPr>
            <p:nvPr/>
          </p:nvCxnSpPr>
          <p:spPr>
            <a:xfrm>
              <a:off x="2864869" y="2723810"/>
              <a:ext cx="557218" cy="306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直接连接符 250">
              <a:extLst>
                <a:ext uri="{FF2B5EF4-FFF2-40B4-BE49-F238E27FC236}">
                  <a16:creationId xmlns:a16="http://schemas.microsoft.com/office/drawing/2014/main" id="{178FC35F-0B57-43FF-9835-8CAB7D1AB9F2}"/>
                </a:ext>
              </a:extLst>
            </p:cNvPr>
            <p:cNvCxnSpPr>
              <a:cxnSpLocks/>
              <a:stCxn id="138" idx="3"/>
              <a:endCxn id="96" idx="1"/>
            </p:cNvCxnSpPr>
            <p:nvPr/>
          </p:nvCxnSpPr>
          <p:spPr>
            <a:xfrm>
              <a:off x="8392068" y="2156419"/>
              <a:ext cx="564166" cy="306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直接连接符 251">
              <a:extLst>
                <a:ext uri="{FF2B5EF4-FFF2-40B4-BE49-F238E27FC236}">
                  <a16:creationId xmlns:a16="http://schemas.microsoft.com/office/drawing/2014/main" id="{CD50A795-60C7-4831-9629-68959C902480}"/>
                </a:ext>
              </a:extLst>
            </p:cNvPr>
            <p:cNvCxnSpPr>
              <a:cxnSpLocks/>
              <a:stCxn id="194" idx="3"/>
              <a:endCxn id="152" idx="1"/>
            </p:cNvCxnSpPr>
            <p:nvPr/>
          </p:nvCxnSpPr>
          <p:spPr>
            <a:xfrm>
              <a:off x="4704645" y="2156419"/>
              <a:ext cx="563513" cy="306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直接连接符 252">
              <a:extLst>
                <a:ext uri="{FF2B5EF4-FFF2-40B4-BE49-F238E27FC236}">
                  <a16:creationId xmlns:a16="http://schemas.microsoft.com/office/drawing/2014/main" id="{7E5C3828-2E02-45C0-A3F3-88CDB8A54FB5}"/>
                </a:ext>
              </a:extLst>
            </p:cNvPr>
            <p:cNvCxnSpPr>
              <a:cxnSpLocks/>
              <a:stCxn id="164" idx="3"/>
              <a:endCxn id="122" idx="1"/>
            </p:cNvCxnSpPr>
            <p:nvPr/>
          </p:nvCxnSpPr>
          <p:spPr>
            <a:xfrm>
              <a:off x="6549545" y="2723810"/>
              <a:ext cx="562787" cy="306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直接连接符 253">
              <a:extLst>
                <a:ext uri="{FF2B5EF4-FFF2-40B4-BE49-F238E27FC236}">
                  <a16:creationId xmlns:a16="http://schemas.microsoft.com/office/drawing/2014/main" id="{614184E9-C047-4EA9-9EB1-7C5D01E7A60D}"/>
                </a:ext>
              </a:extLst>
            </p:cNvPr>
            <p:cNvCxnSpPr>
              <a:cxnSpLocks/>
              <a:stCxn id="116" idx="3"/>
              <a:endCxn id="130" idx="1"/>
            </p:cNvCxnSpPr>
            <p:nvPr/>
          </p:nvCxnSpPr>
          <p:spPr>
            <a:xfrm flipV="1">
              <a:off x="7477477" y="4427741"/>
              <a:ext cx="560526" cy="306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直接连接符 254">
              <a:extLst>
                <a:ext uri="{FF2B5EF4-FFF2-40B4-BE49-F238E27FC236}">
                  <a16:creationId xmlns:a16="http://schemas.microsoft.com/office/drawing/2014/main" id="{CAC0CE9C-6F06-4AC3-851C-693127DB7EF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69160" y="3294076"/>
              <a:ext cx="381093" cy="38406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直接连接符 255">
              <a:extLst>
                <a:ext uri="{FF2B5EF4-FFF2-40B4-BE49-F238E27FC236}">
                  <a16:creationId xmlns:a16="http://schemas.microsoft.com/office/drawing/2014/main" id="{DFA20EF3-1EB4-4D42-A445-B657C91BF2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24278" y="3294076"/>
              <a:ext cx="381093" cy="38406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直接连接符 256">
              <a:extLst>
                <a:ext uri="{FF2B5EF4-FFF2-40B4-BE49-F238E27FC236}">
                  <a16:creationId xmlns:a16="http://schemas.microsoft.com/office/drawing/2014/main" id="{76E51916-1394-4F06-98B0-D06B24C609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53693" y="3301053"/>
              <a:ext cx="381093" cy="38406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直接连接符 257">
              <a:extLst>
                <a:ext uri="{FF2B5EF4-FFF2-40B4-BE49-F238E27FC236}">
                  <a16:creationId xmlns:a16="http://schemas.microsoft.com/office/drawing/2014/main" id="{5F6E7250-8FD1-4D3F-A414-F417CD799F2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08914" y="3301053"/>
              <a:ext cx="381093" cy="38406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直接连接符 258">
              <a:extLst>
                <a:ext uri="{FF2B5EF4-FFF2-40B4-BE49-F238E27FC236}">
                  <a16:creationId xmlns:a16="http://schemas.microsoft.com/office/drawing/2014/main" id="{96072F3E-0588-424B-84D3-E95871F31C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76244" y="3271293"/>
              <a:ext cx="381093" cy="38406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直接连接符 259">
              <a:extLst>
                <a:ext uri="{FF2B5EF4-FFF2-40B4-BE49-F238E27FC236}">
                  <a16:creationId xmlns:a16="http://schemas.microsoft.com/office/drawing/2014/main" id="{2D5D89C9-7B27-4BDD-A040-DD0AFF254F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78174" y="1593436"/>
              <a:ext cx="381093" cy="38406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直接连接符 260">
              <a:extLst>
                <a:ext uri="{FF2B5EF4-FFF2-40B4-BE49-F238E27FC236}">
                  <a16:creationId xmlns:a16="http://schemas.microsoft.com/office/drawing/2014/main" id="{B8CCD9A4-8B66-4001-822F-3B52A39917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06359" y="1584544"/>
              <a:ext cx="381093" cy="38406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直接连接符 261">
              <a:extLst>
                <a:ext uri="{FF2B5EF4-FFF2-40B4-BE49-F238E27FC236}">
                  <a16:creationId xmlns:a16="http://schemas.microsoft.com/office/drawing/2014/main" id="{B74267B4-34BC-4238-A1D4-F69BB18012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74228" y="1575704"/>
              <a:ext cx="381093" cy="38406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直接连接符 262">
              <a:extLst>
                <a:ext uri="{FF2B5EF4-FFF2-40B4-BE49-F238E27FC236}">
                  <a16:creationId xmlns:a16="http://schemas.microsoft.com/office/drawing/2014/main" id="{929BEAF8-419A-40B4-BBDF-8EA1B1F9CB6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29374" y="1575704"/>
              <a:ext cx="381093" cy="38406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直接连接符 263">
              <a:extLst>
                <a:ext uri="{FF2B5EF4-FFF2-40B4-BE49-F238E27FC236}">
                  <a16:creationId xmlns:a16="http://schemas.microsoft.com/office/drawing/2014/main" id="{ECCE6868-77DA-4F4C-82F9-6F56A3E6A5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69599" y="1567173"/>
              <a:ext cx="381093" cy="38406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5" name="矩形 264">
              <a:extLst>
                <a:ext uri="{FF2B5EF4-FFF2-40B4-BE49-F238E27FC236}">
                  <a16:creationId xmlns:a16="http://schemas.microsoft.com/office/drawing/2014/main" id="{9F6B2D9D-6F94-4649-9DF4-D5F7A2FC289F}"/>
                </a:ext>
              </a:extLst>
            </p:cNvPr>
            <p:cNvSpPr/>
            <p:nvPr/>
          </p:nvSpPr>
          <p:spPr>
            <a:xfrm>
              <a:off x="3062087" y="2543810"/>
              <a:ext cx="135543" cy="4780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266" name="矩形 265">
              <a:extLst>
                <a:ext uri="{FF2B5EF4-FFF2-40B4-BE49-F238E27FC236}">
                  <a16:creationId xmlns:a16="http://schemas.microsoft.com/office/drawing/2014/main" id="{C68C41C7-8293-46C6-8723-46ECD9428A13}"/>
                </a:ext>
              </a:extLst>
            </p:cNvPr>
            <p:cNvSpPr/>
            <p:nvPr/>
          </p:nvSpPr>
          <p:spPr>
            <a:xfrm>
              <a:off x="2150805" y="4759512"/>
              <a:ext cx="133386" cy="3446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267" name="矩形 266">
              <a:extLst>
                <a:ext uri="{FF2B5EF4-FFF2-40B4-BE49-F238E27FC236}">
                  <a16:creationId xmlns:a16="http://schemas.microsoft.com/office/drawing/2014/main" id="{72AB3043-F882-431F-9A74-5A7591BEA989}"/>
                </a:ext>
              </a:extLst>
            </p:cNvPr>
            <p:cNvSpPr/>
            <p:nvPr/>
          </p:nvSpPr>
          <p:spPr>
            <a:xfrm>
              <a:off x="4898668" y="1858409"/>
              <a:ext cx="135543" cy="4780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268" name="矩形 267">
              <a:extLst>
                <a:ext uri="{FF2B5EF4-FFF2-40B4-BE49-F238E27FC236}">
                  <a16:creationId xmlns:a16="http://schemas.microsoft.com/office/drawing/2014/main" id="{B380F457-48DF-4AA4-AABE-422FF3393EF7}"/>
                </a:ext>
              </a:extLst>
            </p:cNvPr>
            <p:cNvSpPr/>
            <p:nvPr/>
          </p:nvSpPr>
          <p:spPr>
            <a:xfrm>
              <a:off x="3990332" y="4188736"/>
              <a:ext cx="135543" cy="4780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269" name="矩形 268">
              <a:extLst>
                <a:ext uri="{FF2B5EF4-FFF2-40B4-BE49-F238E27FC236}">
                  <a16:creationId xmlns:a16="http://schemas.microsoft.com/office/drawing/2014/main" id="{F99142F1-DB8D-4A57-8CAB-DCD200BE9AB8}"/>
                </a:ext>
              </a:extLst>
            </p:cNvPr>
            <p:cNvSpPr/>
            <p:nvPr/>
          </p:nvSpPr>
          <p:spPr>
            <a:xfrm>
              <a:off x="5834113" y="4759512"/>
              <a:ext cx="151897" cy="3415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270" name="矩形 269">
              <a:extLst>
                <a:ext uri="{FF2B5EF4-FFF2-40B4-BE49-F238E27FC236}">
                  <a16:creationId xmlns:a16="http://schemas.microsoft.com/office/drawing/2014/main" id="{1EE411BF-C2B3-43D8-B09E-BD7EE85F2119}"/>
                </a:ext>
              </a:extLst>
            </p:cNvPr>
            <p:cNvSpPr/>
            <p:nvPr/>
          </p:nvSpPr>
          <p:spPr>
            <a:xfrm>
              <a:off x="7679969" y="4247741"/>
              <a:ext cx="135543" cy="4780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271" name="矩形 270">
              <a:extLst>
                <a:ext uri="{FF2B5EF4-FFF2-40B4-BE49-F238E27FC236}">
                  <a16:creationId xmlns:a16="http://schemas.microsoft.com/office/drawing/2014/main" id="{61CF0FA0-8F3D-482F-B2D8-CB31B54CEB9D}"/>
                </a:ext>
              </a:extLst>
            </p:cNvPr>
            <p:cNvSpPr/>
            <p:nvPr/>
          </p:nvSpPr>
          <p:spPr>
            <a:xfrm>
              <a:off x="9525105" y="4742671"/>
              <a:ext cx="152141" cy="3354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272" name="矩形 271">
              <a:extLst>
                <a:ext uri="{FF2B5EF4-FFF2-40B4-BE49-F238E27FC236}">
                  <a16:creationId xmlns:a16="http://schemas.microsoft.com/office/drawing/2014/main" id="{8B36ADF7-9F50-4F51-B9B0-FE0C9390E1C3}"/>
                </a:ext>
              </a:extLst>
            </p:cNvPr>
            <p:cNvSpPr/>
            <p:nvPr/>
          </p:nvSpPr>
          <p:spPr>
            <a:xfrm>
              <a:off x="8616525" y="1977982"/>
              <a:ext cx="135543" cy="4780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273" name="矩形 272">
              <a:extLst>
                <a:ext uri="{FF2B5EF4-FFF2-40B4-BE49-F238E27FC236}">
                  <a16:creationId xmlns:a16="http://schemas.microsoft.com/office/drawing/2014/main" id="{D7D24D7A-089D-4F1B-8193-9A531599296D}"/>
                </a:ext>
              </a:extLst>
            </p:cNvPr>
            <p:cNvSpPr/>
            <p:nvPr/>
          </p:nvSpPr>
          <p:spPr>
            <a:xfrm>
              <a:off x="6773779" y="2496351"/>
              <a:ext cx="135543" cy="4780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274" name="椭圆 273">
              <a:extLst>
                <a:ext uri="{FF2B5EF4-FFF2-40B4-BE49-F238E27FC236}">
                  <a16:creationId xmlns:a16="http://schemas.microsoft.com/office/drawing/2014/main" id="{D86AC4BC-02EF-4522-B151-D124F461148C}"/>
                </a:ext>
              </a:extLst>
            </p:cNvPr>
            <p:cNvSpPr/>
            <p:nvPr/>
          </p:nvSpPr>
          <p:spPr>
            <a:xfrm>
              <a:off x="1555200" y="5389200"/>
              <a:ext cx="430991" cy="430991"/>
            </a:xfrm>
            <a:prstGeom prst="ellipse">
              <a:avLst/>
            </a:prstGeom>
            <a:solidFill>
              <a:srgbClr val="FF5757"/>
            </a:solidFill>
            <a:ln>
              <a:noFill/>
            </a:ln>
            <a:effectLst>
              <a:innerShdw blurRad="203200" dist="114300" dir="8400000">
                <a:schemeClr val="tx1">
                  <a:lumMod val="65000"/>
                  <a:lumOff val="35000"/>
                  <a:alpha val="39000"/>
                </a:schemeClr>
              </a:inn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275" name="椭圆 274">
              <a:extLst>
                <a:ext uri="{FF2B5EF4-FFF2-40B4-BE49-F238E27FC236}">
                  <a16:creationId xmlns:a16="http://schemas.microsoft.com/office/drawing/2014/main" id="{E60BB18A-D443-49F1-B745-84F5EBEA2967}"/>
                </a:ext>
              </a:extLst>
            </p:cNvPr>
            <p:cNvSpPr/>
            <p:nvPr/>
          </p:nvSpPr>
          <p:spPr>
            <a:xfrm>
              <a:off x="2477033" y="5389200"/>
              <a:ext cx="430991" cy="430991"/>
            </a:xfrm>
            <a:prstGeom prst="ellipse">
              <a:avLst/>
            </a:prstGeom>
            <a:solidFill>
              <a:srgbClr val="FF5757"/>
            </a:solidFill>
            <a:ln>
              <a:noFill/>
            </a:ln>
            <a:effectLst>
              <a:innerShdw blurRad="203200" dist="114300" dir="8400000">
                <a:schemeClr val="tx1">
                  <a:lumMod val="65000"/>
                  <a:lumOff val="35000"/>
                  <a:alpha val="39000"/>
                </a:schemeClr>
              </a:inn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276" name="椭圆 275">
              <a:extLst>
                <a:ext uri="{FF2B5EF4-FFF2-40B4-BE49-F238E27FC236}">
                  <a16:creationId xmlns:a16="http://schemas.microsoft.com/office/drawing/2014/main" id="{C83A5F3C-9ED8-4089-A2F3-544A168D8DE1}"/>
                </a:ext>
              </a:extLst>
            </p:cNvPr>
            <p:cNvSpPr/>
            <p:nvPr/>
          </p:nvSpPr>
          <p:spPr>
            <a:xfrm>
              <a:off x="3398869" y="5389200"/>
              <a:ext cx="430991" cy="430991"/>
            </a:xfrm>
            <a:prstGeom prst="ellipse">
              <a:avLst/>
            </a:prstGeom>
            <a:solidFill>
              <a:srgbClr val="FF5757"/>
            </a:solidFill>
            <a:ln>
              <a:noFill/>
            </a:ln>
            <a:effectLst>
              <a:innerShdw blurRad="203200" dist="114300" dir="8400000">
                <a:schemeClr val="tx1">
                  <a:lumMod val="65000"/>
                  <a:lumOff val="35000"/>
                  <a:alpha val="39000"/>
                </a:schemeClr>
              </a:inn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277" name="椭圆 276">
              <a:extLst>
                <a:ext uri="{FF2B5EF4-FFF2-40B4-BE49-F238E27FC236}">
                  <a16:creationId xmlns:a16="http://schemas.microsoft.com/office/drawing/2014/main" id="{C7E3BCB1-5BD4-4AC5-9062-0B0E7059AD4B}"/>
                </a:ext>
              </a:extLst>
            </p:cNvPr>
            <p:cNvSpPr/>
            <p:nvPr/>
          </p:nvSpPr>
          <p:spPr>
            <a:xfrm>
              <a:off x="4320702" y="5389200"/>
              <a:ext cx="430991" cy="430991"/>
            </a:xfrm>
            <a:prstGeom prst="ellipse">
              <a:avLst/>
            </a:prstGeom>
            <a:solidFill>
              <a:srgbClr val="FF5757"/>
            </a:solidFill>
            <a:ln>
              <a:noFill/>
            </a:ln>
            <a:effectLst>
              <a:innerShdw blurRad="203200" dist="114300" dir="8400000">
                <a:schemeClr val="tx1">
                  <a:lumMod val="65000"/>
                  <a:lumOff val="35000"/>
                  <a:alpha val="39000"/>
                </a:schemeClr>
              </a:inn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278" name="直接连接符 277">
              <a:extLst>
                <a:ext uri="{FF2B5EF4-FFF2-40B4-BE49-F238E27FC236}">
                  <a16:creationId xmlns:a16="http://schemas.microsoft.com/office/drawing/2014/main" id="{8DFADEA1-2DAC-48B9-B80C-CB10A360DE7F}"/>
                </a:ext>
              </a:extLst>
            </p:cNvPr>
            <p:cNvCxnSpPr>
              <a:cxnSpLocks/>
              <a:stCxn id="274" idx="6"/>
              <a:endCxn id="275" idx="2"/>
            </p:cNvCxnSpPr>
            <p:nvPr/>
          </p:nvCxnSpPr>
          <p:spPr>
            <a:xfrm>
              <a:off x="1986191" y="5604696"/>
              <a:ext cx="490842" cy="0"/>
            </a:xfrm>
            <a:prstGeom prst="line">
              <a:avLst/>
            </a:prstGeom>
            <a:ln w="9525">
              <a:solidFill>
                <a:schemeClr val="tx1"/>
              </a:solidFill>
              <a:prstDash val="sysDot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9" name="直接连接符 278">
              <a:extLst>
                <a:ext uri="{FF2B5EF4-FFF2-40B4-BE49-F238E27FC236}">
                  <a16:creationId xmlns:a16="http://schemas.microsoft.com/office/drawing/2014/main" id="{1B3FB237-53B1-413C-8C17-6728679B03DB}"/>
                </a:ext>
              </a:extLst>
            </p:cNvPr>
            <p:cNvCxnSpPr>
              <a:cxnSpLocks/>
              <a:stCxn id="275" idx="6"/>
              <a:endCxn id="276" idx="2"/>
            </p:cNvCxnSpPr>
            <p:nvPr/>
          </p:nvCxnSpPr>
          <p:spPr>
            <a:xfrm>
              <a:off x="2908024" y="5604696"/>
              <a:ext cx="490845" cy="0"/>
            </a:xfrm>
            <a:prstGeom prst="line">
              <a:avLst/>
            </a:prstGeom>
            <a:ln w="9525">
              <a:solidFill>
                <a:schemeClr val="tx1"/>
              </a:solidFill>
              <a:prstDash val="sysDot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0" name="直接连接符 279">
              <a:extLst>
                <a:ext uri="{FF2B5EF4-FFF2-40B4-BE49-F238E27FC236}">
                  <a16:creationId xmlns:a16="http://schemas.microsoft.com/office/drawing/2014/main" id="{81CBC979-7CD1-4941-9D5C-0B7E60E19F43}"/>
                </a:ext>
              </a:extLst>
            </p:cNvPr>
            <p:cNvCxnSpPr>
              <a:cxnSpLocks/>
              <a:stCxn id="276" idx="6"/>
              <a:endCxn id="277" idx="2"/>
            </p:cNvCxnSpPr>
            <p:nvPr/>
          </p:nvCxnSpPr>
          <p:spPr>
            <a:xfrm>
              <a:off x="3829860" y="5604696"/>
              <a:ext cx="490842" cy="0"/>
            </a:xfrm>
            <a:prstGeom prst="line">
              <a:avLst/>
            </a:prstGeom>
            <a:ln w="9525">
              <a:solidFill>
                <a:schemeClr val="tx1"/>
              </a:solidFill>
              <a:prstDash val="sysDot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81" name="椭圆 280">
              <a:extLst>
                <a:ext uri="{FF2B5EF4-FFF2-40B4-BE49-F238E27FC236}">
                  <a16:creationId xmlns:a16="http://schemas.microsoft.com/office/drawing/2014/main" id="{D228C616-8227-4CFB-A023-81F82D0207C2}"/>
                </a:ext>
              </a:extLst>
            </p:cNvPr>
            <p:cNvSpPr/>
            <p:nvPr/>
          </p:nvSpPr>
          <p:spPr>
            <a:xfrm>
              <a:off x="5242535" y="5389200"/>
              <a:ext cx="430991" cy="430991"/>
            </a:xfrm>
            <a:prstGeom prst="ellipse">
              <a:avLst/>
            </a:prstGeom>
            <a:solidFill>
              <a:srgbClr val="FF5757"/>
            </a:solidFill>
            <a:ln>
              <a:noFill/>
            </a:ln>
            <a:effectLst>
              <a:innerShdw blurRad="203200" dist="114300" dir="8400000">
                <a:schemeClr val="tx1">
                  <a:lumMod val="65000"/>
                  <a:lumOff val="35000"/>
                  <a:alpha val="39000"/>
                </a:schemeClr>
              </a:inn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282" name="椭圆 281">
              <a:extLst>
                <a:ext uri="{FF2B5EF4-FFF2-40B4-BE49-F238E27FC236}">
                  <a16:creationId xmlns:a16="http://schemas.microsoft.com/office/drawing/2014/main" id="{35E2EC4D-9493-4CD8-8B34-6A252BB37D1D}"/>
                </a:ext>
              </a:extLst>
            </p:cNvPr>
            <p:cNvSpPr/>
            <p:nvPr/>
          </p:nvSpPr>
          <p:spPr>
            <a:xfrm>
              <a:off x="6164371" y="5389200"/>
              <a:ext cx="430991" cy="430991"/>
            </a:xfrm>
            <a:prstGeom prst="ellipse">
              <a:avLst/>
            </a:prstGeom>
            <a:solidFill>
              <a:srgbClr val="FF5757"/>
            </a:solidFill>
            <a:ln>
              <a:noFill/>
            </a:ln>
            <a:effectLst>
              <a:innerShdw blurRad="203200" dist="114300" dir="8400000">
                <a:schemeClr val="tx1">
                  <a:lumMod val="65000"/>
                  <a:lumOff val="35000"/>
                  <a:alpha val="39000"/>
                </a:schemeClr>
              </a:inn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283" name="椭圆 282">
              <a:extLst>
                <a:ext uri="{FF2B5EF4-FFF2-40B4-BE49-F238E27FC236}">
                  <a16:creationId xmlns:a16="http://schemas.microsoft.com/office/drawing/2014/main" id="{7DED9790-23F7-4F56-B1F2-327CEEF11F5C}"/>
                </a:ext>
              </a:extLst>
            </p:cNvPr>
            <p:cNvSpPr/>
            <p:nvPr/>
          </p:nvSpPr>
          <p:spPr>
            <a:xfrm>
              <a:off x="7086204" y="5389200"/>
              <a:ext cx="430991" cy="430991"/>
            </a:xfrm>
            <a:prstGeom prst="ellipse">
              <a:avLst/>
            </a:prstGeom>
            <a:solidFill>
              <a:srgbClr val="FF5757"/>
            </a:solidFill>
            <a:ln>
              <a:noFill/>
            </a:ln>
            <a:effectLst>
              <a:innerShdw blurRad="203200" dist="114300" dir="8400000">
                <a:schemeClr val="tx1">
                  <a:lumMod val="65000"/>
                  <a:lumOff val="35000"/>
                  <a:alpha val="39000"/>
                </a:schemeClr>
              </a:inn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284" name="直接连接符 283">
              <a:extLst>
                <a:ext uri="{FF2B5EF4-FFF2-40B4-BE49-F238E27FC236}">
                  <a16:creationId xmlns:a16="http://schemas.microsoft.com/office/drawing/2014/main" id="{FC0F03C7-A9D0-4217-BE48-EA94A81CCC77}"/>
                </a:ext>
              </a:extLst>
            </p:cNvPr>
            <p:cNvCxnSpPr>
              <a:cxnSpLocks/>
              <a:stCxn id="277" idx="6"/>
              <a:endCxn id="281" idx="2"/>
            </p:cNvCxnSpPr>
            <p:nvPr/>
          </p:nvCxnSpPr>
          <p:spPr>
            <a:xfrm>
              <a:off x="4751693" y="5604696"/>
              <a:ext cx="490842" cy="0"/>
            </a:xfrm>
            <a:prstGeom prst="line">
              <a:avLst/>
            </a:prstGeom>
            <a:ln w="9525">
              <a:solidFill>
                <a:schemeClr val="tx1"/>
              </a:solidFill>
              <a:prstDash val="sysDot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5" name="直接连接符 284">
              <a:extLst>
                <a:ext uri="{FF2B5EF4-FFF2-40B4-BE49-F238E27FC236}">
                  <a16:creationId xmlns:a16="http://schemas.microsoft.com/office/drawing/2014/main" id="{3BCAF955-38EA-4B5E-AD18-E930BDA050AB}"/>
                </a:ext>
              </a:extLst>
            </p:cNvPr>
            <p:cNvCxnSpPr>
              <a:cxnSpLocks/>
              <a:stCxn id="281" idx="6"/>
              <a:endCxn id="282" idx="2"/>
            </p:cNvCxnSpPr>
            <p:nvPr/>
          </p:nvCxnSpPr>
          <p:spPr>
            <a:xfrm>
              <a:off x="5673526" y="5604696"/>
              <a:ext cx="490845" cy="0"/>
            </a:xfrm>
            <a:prstGeom prst="line">
              <a:avLst/>
            </a:prstGeom>
            <a:ln w="9525">
              <a:solidFill>
                <a:schemeClr val="tx1"/>
              </a:solidFill>
              <a:prstDash val="sysDot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6" name="直接连接符 285">
              <a:extLst>
                <a:ext uri="{FF2B5EF4-FFF2-40B4-BE49-F238E27FC236}">
                  <a16:creationId xmlns:a16="http://schemas.microsoft.com/office/drawing/2014/main" id="{477DF5CD-413A-470D-90D6-9473D6F0CC9D}"/>
                </a:ext>
              </a:extLst>
            </p:cNvPr>
            <p:cNvCxnSpPr>
              <a:cxnSpLocks/>
              <a:stCxn id="282" idx="6"/>
              <a:endCxn id="283" idx="2"/>
            </p:cNvCxnSpPr>
            <p:nvPr/>
          </p:nvCxnSpPr>
          <p:spPr>
            <a:xfrm>
              <a:off x="6595362" y="5604696"/>
              <a:ext cx="490842" cy="0"/>
            </a:xfrm>
            <a:prstGeom prst="line">
              <a:avLst/>
            </a:prstGeom>
            <a:ln w="9525">
              <a:solidFill>
                <a:schemeClr val="tx1"/>
              </a:solidFill>
              <a:prstDash val="sysDot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287" name="椭圆 286">
              <a:extLst>
                <a:ext uri="{FF2B5EF4-FFF2-40B4-BE49-F238E27FC236}">
                  <a16:creationId xmlns:a16="http://schemas.microsoft.com/office/drawing/2014/main" id="{0145045B-A2C8-4985-8DBD-6858A7B223B1}"/>
                </a:ext>
              </a:extLst>
            </p:cNvPr>
            <p:cNvSpPr/>
            <p:nvPr/>
          </p:nvSpPr>
          <p:spPr>
            <a:xfrm>
              <a:off x="8008037" y="5389200"/>
              <a:ext cx="430991" cy="430991"/>
            </a:xfrm>
            <a:prstGeom prst="ellipse">
              <a:avLst/>
            </a:prstGeom>
            <a:solidFill>
              <a:srgbClr val="FF5757"/>
            </a:solidFill>
            <a:ln>
              <a:noFill/>
            </a:ln>
            <a:effectLst>
              <a:innerShdw blurRad="203200" dist="114300" dir="8400000">
                <a:schemeClr val="tx1">
                  <a:lumMod val="65000"/>
                  <a:lumOff val="35000"/>
                  <a:alpha val="39000"/>
                </a:schemeClr>
              </a:inn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288" name="椭圆 287">
              <a:extLst>
                <a:ext uri="{FF2B5EF4-FFF2-40B4-BE49-F238E27FC236}">
                  <a16:creationId xmlns:a16="http://schemas.microsoft.com/office/drawing/2014/main" id="{1E250C23-E18D-48C1-9007-51A2C38F2867}"/>
                </a:ext>
              </a:extLst>
            </p:cNvPr>
            <p:cNvSpPr/>
            <p:nvPr/>
          </p:nvSpPr>
          <p:spPr>
            <a:xfrm>
              <a:off x="8929873" y="5389200"/>
              <a:ext cx="430991" cy="430991"/>
            </a:xfrm>
            <a:prstGeom prst="ellipse">
              <a:avLst/>
            </a:prstGeom>
            <a:solidFill>
              <a:srgbClr val="FF5757"/>
            </a:solidFill>
            <a:ln>
              <a:noFill/>
            </a:ln>
            <a:effectLst>
              <a:innerShdw blurRad="203200" dist="114300" dir="8400000">
                <a:schemeClr val="tx1">
                  <a:lumMod val="65000"/>
                  <a:lumOff val="35000"/>
                  <a:alpha val="39000"/>
                </a:schemeClr>
              </a:inn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289" name="椭圆 288">
              <a:extLst>
                <a:ext uri="{FF2B5EF4-FFF2-40B4-BE49-F238E27FC236}">
                  <a16:creationId xmlns:a16="http://schemas.microsoft.com/office/drawing/2014/main" id="{FCE29B3D-12C8-4128-99DC-7765A89ADB17}"/>
                </a:ext>
              </a:extLst>
            </p:cNvPr>
            <p:cNvSpPr/>
            <p:nvPr/>
          </p:nvSpPr>
          <p:spPr>
            <a:xfrm>
              <a:off x="9851706" y="5389200"/>
              <a:ext cx="430991" cy="430991"/>
            </a:xfrm>
            <a:prstGeom prst="ellipse">
              <a:avLst/>
            </a:prstGeom>
            <a:solidFill>
              <a:srgbClr val="FF5757"/>
            </a:solidFill>
            <a:ln>
              <a:noFill/>
            </a:ln>
            <a:effectLst>
              <a:innerShdw blurRad="203200" dist="114300" dir="8400000">
                <a:schemeClr val="tx1">
                  <a:lumMod val="65000"/>
                  <a:lumOff val="35000"/>
                  <a:alpha val="39000"/>
                </a:schemeClr>
              </a:inn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 dirty="0"/>
            </a:p>
          </p:txBody>
        </p:sp>
        <p:cxnSp>
          <p:nvCxnSpPr>
            <p:cNvPr id="290" name="直接连接符 289">
              <a:extLst>
                <a:ext uri="{FF2B5EF4-FFF2-40B4-BE49-F238E27FC236}">
                  <a16:creationId xmlns:a16="http://schemas.microsoft.com/office/drawing/2014/main" id="{29331977-13B2-41D7-A310-3AE6FDF74852}"/>
                </a:ext>
              </a:extLst>
            </p:cNvPr>
            <p:cNvCxnSpPr>
              <a:cxnSpLocks/>
              <a:stCxn id="283" idx="6"/>
              <a:endCxn id="287" idx="2"/>
            </p:cNvCxnSpPr>
            <p:nvPr/>
          </p:nvCxnSpPr>
          <p:spPr>
            <a:xfrm>
              <a:off x="7517195" y="5604696"/>
              <a:ext cx="490842" cy="0"/>
            </a:xfrm>
            <a:prstGeom prst="line">
              <a:avLst/>
            </a:prstGeom>
            <a:ln w="9525">
              <a:solidFill>
                <a:schemeClr val="tx1"/>
              </a:solidFill>
              <a:prstDash val="sysDot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1" name="直接连接符 290">
              <a:extLst>
                <a:ext uri="{FF2B5EF4-FFF2-40B4-BE49-F238E27FC236}">
                  <a16:creationId xmlns:a16="http://schemas.microsoft.com/office/drawing/2014/main" id="{5E53898E-D433-4EC7-B752-BA0587AA6756}"/>
                </a:ext>
              </a:extLst>
            </p:cNvPr>
            <p:cNvCxnSpPr>
              <a:cxnSpLocks/>
              <a:stCxn id="287" idx="6"/>
              <a:endCxn id="288" idx="2"/>
            </p:cNvCxnSpPr>
            <p:nvPr/>
          </p:nvCxnSpPr>
          <p:spPr>
            <a:xfrm>
              <a:off x="8439028" y="5604696"/>
              <a:ext cx="490845" cy="0"/>
            </a:xfrm>
            <a:prstGeom prst="line">
              <a:avLst/>
            </a:prstGeom>
            <a:ln w="9525">
              <a:solidFill>
                <a:schemeClr val="tx1"/>
              </a:solidFill>
              <a:prstDash val="sysDot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2" name="直接连接符 291">
              <a:extLst>
                <a:ext uri="{FF2B5EF4-FFF2-40B4-BE49-F238E27FC236}">
                  <a16:creationId xmlns:a16="http://schemas.microsoft.com/office/drawing/2014/main" id="{F644A112-676D-4A27-9576-F0A9AE945A58}"/>
                </a:ext>
              </a:extLst>
            </p:cNvPr>
            <p:cNvCxnSpPr>
              <a:cxnSpLocks/>
              <a:stCxn id="288" idx="6"/>
              <a:endCxn id="289" idx="2"/>
            </p:cNvCxnSpPr>
            <p:nvPr/>
          </p:nvCxnSpPr>
          <p:spPr>
            <a:xfrm>
              <a:off x="9360864" y="5604696"/>
              <a:ext cx="490842" cy="0"/>
            </a:xfrm>
            <a:prstGeom prst="line">
              <a:avLst/>
            </a:prstGeom>
            <a:ln w="9525">
              <a:solidFill>
                <a:schemeClr val="tx1"/>
              </a:solidFill>
              <a:prstDash val="sysDot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3" name="直接连接符 292">
              <a:extLst>
                <a:ext uri="{FF2B5EF4-FFF2-40B4-BE49-F238E27FC236}">
                  <a16:creationId xmlns:a16="http://schemas.microsoft.com/office/drawing/2014/main" id="{F6E899D3-3E38-4A39-A19E-93A54A080F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78174" y="5640192"/>
              <a:ext cx="333268" cy="313246"/>
            </a:xfrm>
            <a:prstGeom prst="line">
              <a:avLst/>
            </a:prstGeom>
            <a:ln w="9525">
              <a:solidFill>
                <a:schemeClr val="tx1"/>
              </a:solidFill>
              <a:prstDash val="sysDot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4" name="直接连接符 293">
              <a:extLst>
                <a:ext uri="{FF2B5EF4-FFF2-40B4-BE49-F238E27FC236}">
                  <a16:creationId xmlns:a16="http://schemas.microsoft.com/office/drawing/2014/main" id="{99FF1E5A-FAA7-48BB-BED5-0213AB58ED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19567" y="5660013"/>
              <a:ext cx="307312" cy="305328"/>
            </a:xfrm>
            <a:prstGeom prst="line">
              <a:avLst/>
            </a:prstGeom>
            <a:ln w="9525">
              <a:solidFill>
                <a:schemeClr val="tx1"/>
              </a:solidFill>
              <a:prstDash val="sysDot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5" name="直接连接符 294">
              <a:extLst>
                <a:ext uri="{FF2B5EF4-FFF2-40B4-BE49-F238E27FC236}">
                  <a16:creationId xmlns:a16="http://schemas.microsoft.com/office/drawing/2014/main" id="{5D1E5F70-2DB4-45F3-A2AC-E14DB62789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55474" y="5660013"/>
              <a:ext cx="281275" cy="308668"/>
            </a:xfrm>
            <a:prstGeom prst="line">
              <a:avLst/>
            </a:prstGeom>
            <a:ln w="9525">
              <a:solidFill>
                <a:schemeClr val="tx1"/>
              </a:solidFill>
              <a:prstDash val="sysDot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6" name="直接连接符 295">
              <a:extLst>
                <a:ext uri="{FF2B5EF4-FFF2-40B4-BE49-F238E27FC236}">
                  <a16:creationId xmlns:a16="http://schemas.microsoft.com/office/drawing/2014/main" id="{B2813412-9760-4DBF-AC9D-B2CE7BDCBA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46229" y="5660013"/>
              <a:ext cx="288232" cy="301954"/>
            </a:xfrm>
            <a:prstGeom prst="line">
              <a:avLst/>
            </a:prstGeom>
            <a:ln w="9525">
              <a:solidFill>
                <a:schemeClr val="tx1"/>
              </a:solidFill>
              <a:prstDash val="sysDot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7" name="直接连接符 296">
              <a:extLst>
                <a:ext uri="{FF2B5EF4-FFF2-40B4-BE49-F238E27FC236}">
                  <a16:creationId xmlns:a16="http://schemas.microsoft.com/office/drawing/2014/main" id="{E645283E-22EE-4785-AEEF-015C724AD9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00781" y="5684141"/>
              <a:ext cx="316206" cy="290916"/>
            </a:xfrm>
            <a:prstGeom prst="line">
              <a:avLst/>
            </a:prstGeom>
            <a:ln w="9525">
              <a:solidFill>
                <a:schemeClr val="tx1"/>
              </a:solidFill>
              <a:prstDash val="sysDot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8" name="直接连接符 297">
              <a:extLst>
                <a:ext uri="{FF2B5EF4-FFF2-40B4-BE49-F238E27FC236}">
                  <a16:creationId xmlns:a16="http://schemas.microsoft.com/office/drawing/2014/main" id="{2AE6F978-A39C-4FBC-AC6B-AED5407217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26542" y="5660013"/>
              <a:ext cx="291423" cy="306288"/>
            </a:xfrm>
            <a:prstGeom prst="line">
              <a:avLst/>
            </a:prstGeom>
            <a:ln w="9525">
              <a:solidFill>
                <a:schemeClr val="tx1"/>
              </a:solidFill>
              <a:prstDash val="sysDot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9" name="直接连接符 298">
              <a:extLst>
                <a:ext uri="{FF2B5EF4-FFF2-40B4-BE49-F238E27FC236}">
                  <a16:creationId xmlns:a16="http://schemas.microsoft.com/office/drawing/2014/main" id="{8F070E56-7C74-46F2-A82B-01504A47160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60615" y="5640192"/>
              <a:ext cx="319812" cy="320285"/>
            </a:xfrm>
            <a:prstGeom prst="line">
              <a:avLst/>
            </a:prstGeom>
            <a:ln w="9525">
              <a:solidFill>
                <a:schemeClr val="tx1"/>
              </a:solidFill>
              <a:prstDash val="sysDot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0" name="直接连接符 299">
              <a:extLst>
                <a:ext uri="{FF2B5EF4-FFF2-40B4-BE49-F238E27FC236}">
                  <a16:creationId xmlns:a16="http://schemas.microsoft.com/office/drawing/2014/main" id="{9A26D33A-43D3-49AC-B6BB-5A792E1C17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76146" y="5640192"/>
              <a:ext cx="301472" cy="322665"/>
            </a:xfrm>
            <a:prstGeom prst="line">
              <a:avLst/>
            </a:prstGeom>
            <a:ln w="9525">
              <a:solidFill>
                <a:schemeClr val="tx1"/>
              </a:solidFill>
              <a:prstDash val="sysDot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1" name="直接连接符 300">
              <a:extLst>
                <a:ext uri="{FF2B5EF4-FFF2-40B4-BE49-F238E27FC236}">
                  <a16:creationId xmlns:a16="http://schemas.microsoft.com/office/drawing/2014/main" id="{B4327189-C274-4D67-9D5E-DD001322995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76244" y="5660013"/>
              <a:ext cx="315338" cy="302565"/>
            </a:xfrm>
            <a:prstGeom prst="line">
              <a:avLst/>
            </a:prstGeom>
            <a:ln w="9525">
              <a:solidFill>
                <a:schemeClr val="tx1"/>
              </a:solidFill>
              <a:prstDash val="sysDot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2" name="直接连接符 301">
              <a:extLst>
                <a:ext uri="{FF2B5EF4-FFF2-40B4-BE49-F238E27FC236}">
                  <a16:creationId xmlns:a16="http://schemas.microsoft.com/office/drawing/2014/main" id="{442CCDE6-99CF-498F-B17B-85A2DFAF0D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699182" y="5684141"/>
              <a:ext cx="338634" cy="301457"/>
            </a:xfrm>
            <a:prstGeom prst="line">
              <a:avLst/>
            </a:prstGeom>
            <a:ln w="9525">
              <a:solidFill>
                <a:schemeClr val="tx1"/>
              </a:solidFill>
              <a:prstDash val="sysDot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3" name="直接连接符 302">
              <a:extLst>
                <a:ext uri="{FF2B5EF4-FFF2-40B4-BE49-F238E27FC236}">
                  <a16:creationId xmlns:a16="http://schemas.microsoft.com/office/drawing/2014/main" id="{6DC6E403-7FF5-4339-8F44-86F31248E2B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765992" y="521274"/>
              <a:ext cx="1907" cy="31255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4" name="立方体 303">
              <a:extLst>
                <a:ext uri="{FF2B5EF4-FFF2-40B4-BE49-F238E27FC236}">
                  <a16:creationId xmlns:a16="http://schemas.microsoft.com/office/drawing/2014/main" id="{9DBCF2B8-D28A-42C7-92F3-D53C9C604F90}"/>
                </a:ext>
              </a:extLst>
            </p:cNvPr>
            <p:cNvSpPr/>
            <p:nvPr/>
          </p:nvSpPr>
          <p:spPr>
            <a:xfrm>
              <a:off x="1470158" y="599895"/>
              <a:ext cx="759951" cy="4717602"/>
            </a:xfrm>
            <a:prstGeom prst="cub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305" name="直接箭头连接符 304">
              <a:extLst>
                <a:ext uri="{FF2B5EF4-FFF2-40B4-BE49-F238E27FC236}">
                  <a16:creationId xmlns:a16="http://schemas.microsoft.com/office/drawing/2014/main" id="{59B9B103-F17C-4834-8658-51E5C6DC81E1}"/>
                </a:ext>
              </a:extLst>
            </p:cNvPr>
            <p:cNvCxnSpPr/>
            <p:nvPr/>
          </p:nvCxnSpPr>
          <p:spPr>
            <a:xfrm flipV="1">
              <a:off x="914399" y="599895"/>
              <a:ext cx="0" cy="516024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6" name="文本框 305">
              <a:extLst>
                <a:ext uri="{FF2B5EF4-FFF2-40B4-BE49-F238E27FC236}">
                  <a16:creationId xmlns:a16="http://schemas.microsoft.com/office/drawing/2014/main" id="{710BC3F8-7874-4AC8-B6E6-49EDEA70E026}"/>
                </a:ext>
              </a:extLst>
            </p:cNvPr>
            <p:cNvSpPr txBox="1"/>
            <p:nvPr/>
          </p:nvSpPr>
          <p:spPr>
            <a:xfrm>
              <a:off x="-173928" y="2318916"/>
              <a:ext cx="2202202" cy="137692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r>
                <a:rPr lang="en-US" altLang="zh-CN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time</a:t>
              </a:r>
              <a:endParaRPr lang="en-US" sz="7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7" name="立方体 306">
              <a:extLst>
                <a:ext uri="{FF2B5EF4-FFF2-40B4-BE49-F238E27FC236}">
                  <a16:creationId xmlns:a16="http://schemas.microsoft.com/office/drawing/2014/main" id="{9B667018-145F-436B-96F4-A61E6EACC032}"/>
                </a:ext>
              </a:extLst>
            </p:cNvPr>
            <p:cNvSpPr/>
            <p:nvPr/>
          </p:nvSpPr>
          <p:spPr>
            <a:xfrm>
              <a:off x="2400917" y="599895"/>
              <a:ext cx="759951" cy="4717602"/>
            </a:xfrm>
            <a:prstGeom prst="cub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308" name="立方体 307">
              <a:extLst>
                <a:ext uri="{FF2B5EF4-FFF2-40B4-BE49-F238E27FC236}">
                  <a16:creationId xmlns:a16="http://schemas.microsoft.com/office/drawing/2014/main" id="{49B9068C-B725-4823-AA9C-28CED7254A89}"/>
                </a:ext>
              </a:extLst>
            </p:cNvPr>
            <p:cNvSpPr/>
            <p:nvPr/>
          </p:nvSpPr>
          <p:spPr>
            <a:xfrm>
              <a:off x="3315400" y="599895"/>
              <a:ext cx="759951" cy="4717602"/>
            </a:xfrm>
            <a:prstGeom prst="cub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309" name="立方体 308">
              <a:extLst>
                <a:ext uri="{FF2B5EF4-FFF2-40B4-BE49-F238E27FC236}">
                  <a16:creationId xmlns:a16="http://schemas.microsoft.com/office/drawing/2014/main" id="{28E22FA2-2F4B-460B-8B3C-A05F6C178E92}"/>
                </a:ext>
              </a:extLst>
            </p:cNvPr>
            <p:cNvSpPr/>
            <p:nvPr/>
          </p:nvSpPr>
          <p:spPr>
            <a:xfrm>
              <a:off x="4240919" y="599895"/>
              <a:ext cx="759951" cy="4717602"/>
            </a:xfrm>
            <a:prstGeom prst="cub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310" name="立方体 309">
              <a:extLst>
                <a:ext uri="{FF2B5EF4-FFF2-40B4-BE49-F238E27FC236}">
                  <a16:creationId xmlns:a16="http://schemas.microsoft.com/office/drawing/2014/main" id="{FDE0EF4A-50B9-46BF-8A91-29C659E89201}"/>
                </a:ext>
              </a:extLst>
            </p:cNvPr>
            <p:cNvSpPr/>
            <p:nvPr/>
          </p:nvSpPr>
          <p:spPr>
            <a:xfrm>
              <a:off x="5166615" y="599895"/>
              <a:ext cx="759951" cy="4717602"/>
            </a:xfrm>
            <a:prstGeom prst="cub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311" name="立方体 310">
              <a:extLst>
                <a:ext uri="{FF2B5EF4-FFF2-40B4-BE49-F238E27FC236}">
                  <a16:creationId xmlns:a16="http://schemas.microsoft.com/office/drawing/2014/main" id="{297F96F5-0CF9-401B-B102-CFCE0300BCFE}"/>
                </a:ext>
              </a:extLst>
            </p:cNvPr>
            <p:cNvSpPr/>
            <p:nvPr/>
          </p:nvSpPr>
          <p:spPr>
            <a:xfrm>
              <a:off x="6080717" y="592286"/>
              <a:ext cx="759951" cy="4717602"/>
            </a:xfrm>
            <a:prstGeom prst="cub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312" name="立方体 311">
              <a:extLst>
                <a:ext uri="{FF2B5EF4-FFF2-40B4-BE49-F238E27FC236}">
                  <a16:creationId xmlns:a16="http://schemas.microsoft.com/office/drawing/2014/main" id="{051A6FE8-5F4F-42E8-B483-3086415E2C81}"/>
                </a:ext>
              </a:extLst>
            </p:cNvPr>
            <p:cNvSpPr/>
            <p:nvPr/>
          </p:nvSpPr>
          <p:spPr>
            <a:xfrm>
              <a:off x="7006782" y="599895"/>
              <a:ext cx="759951" cy="4717602"/>
            </a:xfrm>
            <a:prstGeom prst="cub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313" name="立方体 312">
              <a:extLst>
                <a:ext uri="{FF2B5EF4-FFF2-40B4-BE49-F238E27FC236}">
                  <a16:creationId xmlns:a16="http://schemas.microsoft.com/office/drawing/2014/main" id="{9E93DA2E-4D40-43BE-AFC8-84FC1B241FE8}"/>
                </a:ext>
              </a:extLst>
            </p:cNvPr>
            <p:cNvSpPr/>
            <p:nvPr/>
          </p:nvSpPr>
          <p:spPr>
            <a:xfrm>
              <a:off x="7938534" y="595533"/>
              <a:ext cx="759951" cy="4717602"/>
            </a:xfrm>
            <a:prstGeom prst="cub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314" name="立方体 313">
              <a:extLst>
                <a:ext uri="{FF2B5EF4-FFF2-40B4-BE49-F238E27FC236}">
                  <a16:creationId xmlns:a16="http://schemas.microsoft.com/office/drawing/2014/main" id="{8041645E-464B-4F09-9936-087744638956}"/>
                </a:ext>
              </a:extLst>
            </p:cNvPr>
            <p:cNvSpPr/>
            <p:nvPr/>
          </p:nvSpPr>
          <p:spPr>
            <a:xfrm>
              <a:off x="8846844" y="599895"/>
              <a:ext cx="759951" cy="4717602"/>
            </a:xfrm>
            <a:prstGeom prst="cub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315" name="立方体 314">
              <a:extLst>
                <a:ext uri="{FF2B5EF4-FFF2-40B4-BE49-F238E27FC236}">
                  <a16:creationId xmlns:a16="http://schemas.microsoft.com/office/drawing/2014/main" id="{1CA2ECB2-8314-4601-80EB-5C9D5AE809B3}"/>
                </a:ext>
              </a:extLst>
            </p:cNvPr>
            <p:cNvSpPr/>
            <p:nvPr/>
          </p:nvSpPr>
          <p:spPr>
            <a:xfrm>
              <a:off x="9773395" y="599895"/>
              <a:ext cx="759951" cy="4717602"/>
            </a:xfrm>
            <a:prstGeom prst="cub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316" name="直接连接符 315">
              <a:extLst>
                <a:ext uri="{FF2B5EF4-FFF2-40B4-BE49-F238E27FC236}">
                  <a16:creationId xmlns:a16="http://schemas.microsoft.com/office/drawing/2014/main" id="{DE26A73F-2FC4-424D-BA12-9022AA17E2F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682172" y="514741"/>
              <a:ext cx="1907" cy="31255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直接连接符 316">
              <a:extLst>
                <a:ext uri="{FF2B5EF4-FFF2-40B4-BE49-F238E27FC236}">
                  <a16:creationId xmlns:a16="http://schemas.microsoft.com/office/drawing/2014/main" id="{AC4C2216-680E-4CB6-BF31-5A46081E79D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582271" y="511168"/>
              <a:ext cx="1907" cy="31255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直接连接符 317">
              <a:extLst>
                <a:ext uri="{FF2B5EF4-FFF2-40B4-BE49-F238E27FC236}">
                  <a16:creationId xmlns:a16="http://schemas.microsoft.com/office/drawing/2014/main" id="{8F7E68F5-FC27-4A4C-BFE6-922A47770A5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22738" y="521274"/>
              <a:ext cx="1907" cy="31255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直接连接符 318">
              <a:extLst>
                <a:ext uri="{FF2B5EF4-FFF2-40B4-BE49-F238E27FC236}">
                  <a16:creationId xmlns:a16="http://schemas.microsoft.com/office/drawing/2014/main" id="{44D0B5F5-E10B-4A38-B61F-E110713993A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46251" y="521274"/>
              <a:ext cx="1907" cy="31255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直接连接符 319">
              <a:extLst>
                <a:ext uri="{FF2B5EF4-FFF2-40B4-BE49-F238E27FC236}">
                  <a16:creationId xmlns:a16="http://schemas.microsoft.com/office/drawing/2014/main" id="{A3D6374A-4C85-4FA4-A71E-8554B780425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371729" y="529035"/>
              <a:ext cx="1907" cy="31255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直接连接符 320">
              <a:extLst>
                <a:ext uri="{FF2B5EF4-FFF2-40B4-BE49-F238E27FC236}">
                  <a16:creationId xmlns:a16="http://schemas.microsoft.com/office/drawing/2014/main" id="{2C45F02E-4861-4482-949B-DE6DA66BA1E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96465" y="529035"/>
              <a:ext cx="1907" cy="31255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直接连接符 321">
              <a:extLst>
                <a:ext uri="{FF2B5EF4-FFF2-40B4-BE49-F238E27FC236}">
                  <a16:creationId xmlns:a16="http://schemas.microsoft.com/office/drawing/2014/main" id="{E215B168-8D3E-4BD2-9C0E-CD4030FAD1C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217839" y="521146"/>
              <a:ext cx="1907" cy="31255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直接连接符 322">
              <a:extLst>
                <a:ext uri="{FF2B5EF4-FFF2-40B4-BE49-F238E27FC236}">
                  <a16:creationId xmlns:a16="http://schemas.microsoft.com/office/drawing/2014/main" id="{F41577BC-6335-47E0-89E3-5F6AFF08435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142959" y="519467"/>
              <a:ext cx="1907" cy="31255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直接连接符 323">
              <a:extLst>
                <a:ext uri="{FF2B5EF4-FFF2-40B4-BE49-F238E27FC236}">
                  <a16:creationId xmlns:a16="http://schemas.microsoft.com/office/drawing/2014/main" id="{E301AE0F-5D66-46C4-8DC2-4406F882216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054924" y="521754"/>
              <a:ext cx="1907" cy="312553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5" name="组合 324">
            <a:extLst>
              <a:ext uri="{FF2B5EF4-FFF2-40B4-BE49-F238E27FC236}">
                <a16:creationId xmlns:a16="http://schemas.microsoft.com/office/drawing/2014/main" id="{A3F44BC5-DD0B-40BB-87D4-29A57DEF8256}"/>
              </a:ext>
            </a:extLst>
          </p:cNvPr>
          <p:cNvGrpSpPr/>
          <p:nvPr/>
        </p:nvGrpSpPr>
        <p:grpSpPr>
          <a:xfrm>
            <a:off x="5890516" y="2725653"/>
            <a:ext cx="1470391" cy="1011890"/>
            <a:chOff x="8067007" y="1778000"/>
            <a:chExt cx="2281389" cy="1570000"/>
          </a:xfrm>
        </p:grpSpPr>
        <p:grpSp>
          <p:nvGrpSpPr>
            <p:cNvPr id="326" name="组合 325">
              <a:extLst>
                <a:ext uri="{FF2B5EF4-FFF2-40B4-BE49-F238E27FC236}">
                  <a16:creationId xmlns:a16="http://schemas.microsoft.com/office/drawing/2014/main" id="{BAE9BC8D-75C7-40BC-A6BF-69E5E413C2BB}"/>
                </a:ext>
              </a:extLst>
            </p:cNvPr>
            <p:cNvGrpSpPr/>
            <p:nvPr/>
          </p:nvGrpSpPr>
          <p:grpSpPr>
            <a:xfrm flipH="1">
              <a:off x="8966829" y="1895295"/>
              <a:ext cx="1381567" cy="1347620"/>
              <a:chOff x="850006" y="1281448"/>
              <a:chExt cx="3406451" cy="3322748"/>
            </a:xfrm>
          </p:grpSpPr>
          <p:sp>
            <p:nvSpPr>
              <p:cNvPr id="361" name="矩形 360">
                <a:extLst>
                  <a:ext uri="{FF2B5EF4-FFF2-40B4-BE49-F238E27FC236}">
                    <a16:creationId xmlns:a16="http://schemas.microsoft.com/office/drawing/2014/main" id="{B629BA43-B1C6-4C24-9DC2-655B3E4B0708}"/>
                  </a:ext>
                </a:extLst>
              </p:cNvPr>
              <p:cNvSpPr/>
              <p:nvPr/>
            </p:nvSpPr>
            <p:spPr>
              <a:xfrm>
                <a:off x="850006" y="1281448"/>
                <a:ext cx="251138" cy="25113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362" name="矩形 361">
                <a:extLst>
                  <a:ext uri="{FF2B5EF4-FFF2-40B4-BE49-F238E27FC236}">
                    <a16:creationId xmlns:a16="http://schemas.microsoft.com/office/drawing/2014/main" id="{9A1143C2-70A1-46AA-B039-8F0B51B7FD75}"/>
                  </a:ext>
                </a:extLst>
              </p:cNvPr>
              <p:cNvSpPr/>
              <p:nvPr/>
            </p:nvSpPr>
            <p:spPr>
              <a:xfrm>
                <a:off x="1197735" y="1281448"/>
                <a:ext cx="251138" cy="25113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363" name="矩形 362">
                <a:extLst>
                  <a:ext uri="{FF2B5EF4-FFF2-40B4-BE49-F238E27FC236}">
                    <a16:creationId xmlns:a16="http://schemas.microsoft.com/office/drawing/2014/main" id="{7EAC2D89-12C9-4AA1-8D74-43FD616450DC}"/>
                  </a:ext>
                </a:extLst>
              </p:cNvPr>
              <p:cNvSpPr/>
              <p:nvPr/>
            </p:nvSpPr>
            <p:spPr>
              <a:xfrm>
                <a:off x="1548683" y="1281448"/>
                <a:ext cx="251138" cy="25113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364" name="矩形 363">
                <a:extLst>
                  <a:ext uri="{FF2B5EF4-FFF2-40B4-BE49-F238E27FC236}">
                    <a16:creationId xmlns:a16="http://schemas.microsoft.com/office/drawing/2014/main" id="{83061C12-5AAB-403E-9484-989615F3EDB1}"/>
                  </a:ext>
                </a:extLst>
              </p:cNvPr>
              <p:cNvSpPr/>
              <p:nvPr/>
            </p:nvSpPr>
            <p:spPr>
              <a:xfrm>
                <a:off x="1899631" y="1281448"/>
                <a:ext cx="251138" cy="25113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365" name="矩形 364">
                <a:extLst>
                  <a:ext uri="{FF2B5EF4-FFF2-40B4-BE49-F238E27FC236}">
                    <a16:creationId xmlns:a16="http://schemas.microsoft.com/office/drawing/2014/main" id="{E9EB86CC-4FB9-4B65-BEA1-B346ED89A360}"/>
                  </a:ext>
                </a:extLst>
              </p:cNvPr>
              <p:cNvSpPr/>
              <p:nvPr/>
            </p:nvSpPr>
            <p:spPr>
              <a:xfrm>
                <a:off x="2250579" y="1281448"/>
                <a:ext cx="251138" cy="25113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366" name="矩形 365">
                <a:extLst>
                  <a:ext uri="{FF2B5EF4-FFF2-40B4-BE49-F238E27FC236}">
                    <a16:creationId xmlns:a16="http://schemas.microsoft.com/office/drawing/2014/main" id="{B4912E35-E2D3-4671-85FA-0746773EEF41}"/>
                  </a:ext>
                </a:extLst>
              </p:cNvPr>
              <p:cNvSpPr/>
              <p:nvPr/>
            </p:nvSpPr>
            <p:spPr>
              <a:xfrm>
                <a:off x="2601527" y="1281448"/>
                <a:ext cx="251138" cy="25113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367" name="矩形 366">
                <a:extLst>
                  <a:ext uri="{FF2B5EF4-FFF2-40B4-BE49-F238E27FC236}">
                    <a16:creationId xmlns:a16="http://schemas.microsoft.com/office/drawing/2014/main" id="{ADC10B18-F278-4512-A85A-E204CE5C49C8}"/>
                  </a:ext>
                </a:extLst>
              </p:cNvPr>
              <p:cNvSpPr/>
              <p:nvPr/>
            </p:nvSpPr>
            <p:spPr>
              <a:xfrm>
                <a:off x="2952475" y="1281448"/>
                <a:ext cx="251138" cy="25113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368" name="矩形 367">
                <a:extLst>
                  <a:ext uri="{FF2B5EF4-FFF2-40B4-BE49-F238E27FC236}">
                    <a16:creationId xmlns:a16="http://schemas.microsoft.com/office/drawing/2014/main" id="{8EB2C105-9405-4BE6-A03C-343E4D6ED2D3}"/>
                  </a:ext>
                </a:extLst>
              </p:cNvPr>
              <p:cNvSpPr/>
              <p:nvPr/>
            </p:nvSpPr>
            <p:spPr>
              <a:xfrm>
                <a:off x="3303423" y="1281448"/>
                <a:ext cx="251138" cy="25113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369" name="矩形 368">
                <a:extLst>
                  <a:ext uri="{FF2B5EF4-FFF2-40B4-BE49-F238E27FC236}">
                    <a16:creationId xmlns:a16="http://schemas.microsoft.com/office/drawing/2014/main" id="{5771BC1A-4857-402F-A775-0C5074667BBE}"/>
                  </a:ext>
                </a:extLst>
              </p:cNvPr>
              <p:cNvSpPr/>
              <p:nvPr/>
            </p:nvSpPr>
            <p:spPr>
              <a:xfrm>
                <a:off x="3654371" y="1281448"/>
                <a:ext cx="251138" cy="25113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370" name="矩形 369">
                <a:extLst>
                  <a:ext uri="{FF2B5EF4-FFF2-40B4-BE49-F238E27FC236}">
                    <a16:creationId xmlns:a16="http://schemas.microsoft.com/office/drawing/2014/main" id="{0D40D040-A53B-4216-A395-4552B005A27E}"/>
                  </a:ext>
                </a:extLst>
              </p:cNvPr>
              <p:cNvSpPr/>
              <p:nvPr/>
            </p:nvSpPr>
            <p:spPr>
              <a:xfrm>
                <a:off x="4005319" y="1281448"/>
                <a:ext cx="251138" cy="25113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371" name="矩形 370">
                <a:extLst>
                  <a:ext uri="{FF2B5EF4-FFF2-40B4-BE49-F238E27FC236}">
                    <a16:creationId xmlns:a16="http://schemas.microsoft.com/office/drawing/2014/main" id="{6A8B9F2A-81FF-4040-B1D0-9CC4F8811B56}"/>
                  </a:ext>
                </a:extLst>
              </p:cNvPr>
              <p:cNvSpPr/>
              <p:nvPr/>
            </p:nvSpPr>
            <p:spPr>
              <a:xfrm>
                <a:off x="850006" y="1622738"/>
                <a:ext cx="251138" cy="25113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372" name="矩形 371">
                <a:extLst>
                  <a:ext uri="{FF2B5EF4-FFF2-40B4-BE49-F238E27FC236}">
                    <a16:creationId xmlns:a16="http://schemas.microsoft.com/office/drawing/2014/main" id="{9EF5F00D-A2FF-478A-8EFC-A128D53C8FBB}"/>
                  </a:ext>
                </a:extLst>
              </p:cNvPr>
              <p:cNvSpPr/>
              <p:nvPr/>
            </p:nvSpPr>
            <p:spPr>
              <a:xfrm>
                <a:off x="1197735" y="1622738"/>
                <a:ext cx="251138" cy="25113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373" name="矩形 372">
                <a:extLst>
                  <a:ext uri="{FF2B5EF4-FFF2-40B4-BE49-F238E27FC236}">
                    <a16:creationId xmlns:a16="http://schemas.microsoft.com/office/drawing/2014/main" id="{966D6A5F-6A20-40D1-A339-07FD49BC3249}"/>
                  </a:ext>
                </a:extLst>
              </p:cNvPr>
              <p:cNvSpPr/>
              <p:nvPr/>
            </p:nvSpPr>
            <p:spPr>
              <a:xfrm>
                <a:off x="1545464" y="1622738"/>
                <a:ext cx="251138" cy="25113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374" name="矩形 373">
                <a:extLst>
                  <a:ext uri="{FF2B5EF4-FFF2-40B4-BE49-F238E27FC236}">
                    <a16:creationId xmlns:a16="http://schemas.microsoft.com/office/drawing/2014/main" id="{7B530848-E105-47F3-9072-9274B2952A0E}"/>
                  </a:ext>
                </a:extLst>
              </p:cNvPr>
              <p:cNvSpPr/>
              <p:nvPr/>
            </p:nvSpPr>
            <p:spPr>
              <a:xfrm>
                <a:off x="1904459" y="1622738"/>
                <a:ext cx="251138" cy="25113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375" name="矩形 374">
                <a:extLst>
                  <a:ext uri="{FF2B5EF4-FFF2-40B4-BE49-F238E27FC236}">
                    <a16:creationId xmlns:a16="http://schemas.microsoft.com/office/drawing/2014/main" id="{6A7AE2F3-4037-450B-B39B-BE762448424C}"/>
                  </a:ext>
                </a:extLst>
              </p:cNvPr>
              <p:cNvSpPr/>
              <p:nvPr/>
            </p:nvSpPr>
            <p:spPr>
              <a:xfrm>
                <a:off x="2250579" y="1622738"/>
                <a:ext cx="251138" cy="25113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376" name="矩形 375">
                <a:extLst>
                  <a:ext uri="{FF2B5EF4-FFF2-40B4-BE49-F238E27FC236}">
                    <a16:creationId xmlns:a16="http://schemas.microsoft.com/office/drawing/2014/main" id="{0CD65BF6-3A6F-4076-A6FD-680FF1FEEA58}"/>
                  </a:ext>
                </a:extLst>
              </p:cNvPr>
              <p:cNvSpPr/>
              <p:nvPr/>
            </p:nvSpPr>
            <p:spPr>
              <a:xfrm>
                <a:off x="2601527" y="1622738"/>
                <a:ext cx="251138" cy="25113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377" name="矩形 376">
                <a:extLst>
                  <a:ext uri="{FF2B5EF4-FFF2-40B4-BE49-F238E27FC236}">
                    <a16:creationId xmlns:a16="http://schemas.microsoft.com/office/drawing/2014/main" id="{A61EE181-18E5-454F-8C67-B1D4A6B02132}"/>
                  </a:ext>
                </a:extLst>
              </p:cNvPr>
              <p:cNvSpPr/>
              <p:nvPr/>
            </p:nvSpPr>
            <p:spPr>
              <a:xfrm>
                <a:off x="2952470" y="1622738"/>
                <a:ext cx="251138" cy="25113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378" name="矩形 377">
                <a:extLst>
                  <a:ext uri="{FF2B5EF4-FFF2-40B4-BE49-F238E27FC236}">
                    <a16:creationId xmlns:a16="http://schemas.microsoft.com/office/drawing/2014/main" id="{34909F04-B5AD-49D7-B9F6-6B2D3EDFF501}"/>
                  </a:ext>
                </a:extLst>
              </p:cNvPr>
              <p:cNvSpPr/>
              <p:nvPr/>
            </p:nvSpPr>
            <p:spPr>
              <a:xfrm>
                <a:off x="3308242" y="1622738"/>
                <a:ext cx="251138" cy="25113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379" name="矩形 378">
                <a:extLst>
                  <a:ext uri="{FF2B5EF4-FFF2-40B4-BE49-F238E27FC236}">
                    <a16:creationId xmlns:a16="http://schemas.microsoft.com/office/drawing/2014/main" id="{BC3F0FCA-E002-4FB5-9D32-17EEFC6A41E5}"/>
                  </a:ext>
                </a:extLst>
              </p:cNvPr>
              <p:cNvSpPr/>
              <p:nvPr/>
            </p:nvSpPr>
            <p:spPr>
              <a:xfrm>
                <a:off x="3654371" y="1622738"/>
                <a:ext cx="251138" cy="25113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380" name="矩形 379">
                <a:extLst>
                  <a:ext uri="{FF2B5EF4-FFF2-40B4-BE49-F238E27FC236}">
                    <a16:creationId xmlns:a16="http://schemas.microsoft.com/office/drawing/2014/main" id="{3E444D83-65F3-4B2E-81C4-D951BC85BC15}"/>
                  </a:ext>
                </a:extLst>
              </p:cNvPr>
              <p:cNvSpPr/>
              <p:nvPr/>
            </p:nvSpPr>
            <p:spPr>
              <a:xfrm>
                <a:off x="4005319" y="1622738"/>
                <a:ext cx="251138" cy="25113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381" name="矩形 380">
                <a:extLst>
                  <a:ext uri="{FF2B5EF4-FFF2-40B4-BE49-F238E27FC236}">
                    <a16:creationId xmlns:a16="http://schemas.microsoft.com/office/drawing/2014/main" id="{7342EF22-C07C-4E92-B082-562F50BA841D}"/>
                  </a:ext>
                </a:extLst>
              </p:cNvPr>
              <p:cNvSpPr/>
              <p:nvPr/>
            </p:nvSpPr>
            <p:spPr>
              <a:xfrm>
                <a:off x="850006" y="1964028"/>
                <a:ext cx="251138" cy="25113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382" name="矩形 381">
                <a:extLst>
                  <a:ext uri="{FF2B5EF4-FFF2-40B4-BE49-F238E27FC236}">
                    <a16:creationId xmlns:a16="http://schemas.microsoft.com/office/drawing/2014/main" id="{80D69C85-CF3F-4CE4-BF52-7A4032557C22}"/>
                  </a:ext>
                </a:extLst>
              </p:cNvPr>
              <p:cNvSpPr/>
              <p:nvPr/>
            </p:nvSpPr>
            <p:spPr>
              <a:xfrm>
                <a:off x="1197735" y="1964028"/>
                <a:ext cx="251138" cy="25113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383" name="矩形 382">
                <a:extLst>
                  <a:ext uri="{FF2B5EF4-FFF2-40B4-BE49-F238E27FC236}">
                    <a16:creationId xmlns:a16="http://schemas.microsoft.com/office/drawing/2014/main" id="{9960CC43-F3A9-400A-9A57-60FC61AE55CB}"/>
                  </a:ext>
                </a:extLst>
              </p:cNvPr>
              <p:cNvSpPr/>
              <p:nvPr/>
            </p:nvSpPr>
            <p:spPr>
              <a:xfrm>
                <a:off x="1548683" y="1964028"/>
                <a:ext cx="251138" cy="25113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384" name="矩形 383">
                <a:extLst>
                  <a:ext uri="{FF2B5EF4-FFF2-40B4-BE49-F238E27FC236}">
                    <a16:creationId xmlns:a16="http://schemas.microsoft.com/office/drawing/2014/main" id="{BD08EE73-CCCF-4EDF-AF71-B822E93ED5FB}"/>
                  </a:ext>
                </a:extLst>
              </p:cNvPr>
              <p:cNvSpPr/>
              <p:nvPr/>
            </p:nvSpPr>
            <p:spPr>
              <a:xfrm>
                <a:off x="1899631" y="1964028"/>
                <a:ext cx="251138" cy="25113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385" name="矩形 384">
                <a:extLst>
                  <a:ext uri="{FF2B5EF4-FFF2-40B4-BE49-F238E27FC236}">
                    <a16:creationId xmlns:a16="http://schemas.microsoft.com/office/drawing/2014/main" id="{18FE089E-6ED3-4BE7-966A-6460986290C6}"/>
                  </a:ext>
                </a:extLst>
              </p:cNvPr>
              <p:cNvSpPr/>
              <p:nvPr/>
            </p:nvSpPr>
            <p:spPr>
              <a:xfrm>
                <a:off x="2250579" y="1964028"/>
                <a:ext cx="251138" cy="25113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386" name="矩形 385">
                <a:extLst>
                  <a:ext uri="{FF2B5EF4-FFF2-40B4-BE49-F238E27FC236}">
                    <a16:creationId xmlns:a16="http://schemas.microsoft.com/office/drawing/2014/main" id="{2D8B5384-BB0C-4B24-A8E3-94FFC8438906}"/>
                  </a:ext>
                </a:extLst>
              </p:cNvPr>
              <p:cNvSpPr/>
              <p:nvPr/>
            </p:nvSpPr>
            <p:spPr>
              <a:xfrm>
                <a:off x="2601527" y="1964028"/>
                <a:ext cx="251138" cy="25113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387" name="矩形 386">
                <a:extLst>
                  <a:ext uri="{FF2B5EF4-FFF2-40B4-BE49-F238E27FC236}">
                    <a16:creationId xmlns:a16="http://schemas.microsoft.com/office/drawing/2014/main" id="{276DF915-28C8-4573-BF4F-4AC53D6F58B7}"/>
                  </a:ext>
                </a:extLst>
              </p:cNvPr>
              <p:cNvSpPr/>
              <p:nvPr/>
            </p:nvSpPr>
            <p:spPr>
              <a:xfrm>
                <a:off x="2952475" y="1964028"/>
                <a:ext cx="251138" cy="25113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388" name="矩形 387">
                <a:extLst>
                  <a:ext uri="{FF2B5EF4-FFF2-40B4-BE49-F238E27FC236}">
                    <a16:creationId xmlns:a16="http://schemas.microsoft.com/office/drawing/2014/main" id="{621ECB71-2E39-4E25-A1CA-EC3A8B9250A4}"/>
                  </a:ext>
                </a:extLst>
              </p:cNvPr>
              <p:cNvSpPr/>
              <p:nvPr/>
            </p:nvSpPr>
            <p:spPr>
              <a:xfrm>
                <a:off x="3303423" y="1964028"/>
                <a:ext cx="251138" cy="25113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389" name="矩形 388">
                <a:extLst>
                  <a:ext uri="{FF2B5EF4-FFF2-40B4-BE49-F238E27FC236}">
                    <a16:creationId xmlns:a16="http://schemas.microsoft.com/office/drawing/2014/main" id="{0BEFCACC-0ED0-40AC-B666-E2B5AF29C7F0}"/>
                  </a:ext>
                </a:extLst>
              </p:cNvPr>
              <p:cNvSpPr/>
              <p:nvPr/>
            </p:nvSpPr>
            <p:spPr>
              <a:xfrm>
                <a:off x="3654371" y="1964028"/>
                <a:ext cx="251138" cy="25113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390" name="矩形 389">
                <a:extLst>
                  <a:ext uri="{FF2B5EF4-FFF2-40B4-BE49-F238E27FC236}">
                    <a16:creationId xmlns:a16="http://schemas.microsoft.com/office/drawing/2014/main" id="{BA1CEBB2-CC00-45FB-8DA8-8C6B762987EB}"/>
                  </a:ext>
                </a:extLst>
              </p:cNvPr>
              <p:cNvSpPr/>
              <p:nvPr/>
            </p:nvSpPr>
            <p:spPr>
              <a:xfrm>
                <a:off x="4005319" y="1964028"/>
                <a:ext cx="251138" cy="25113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391" name="矩形 390">
                <a:extLst>
                  <a:ext uri="{FF2B5EF4-FFF2-40B4-BE49-F238E27FC236}">
                    <a16:creationId xmlns:a16="http://schemas.microsoft.com/office/drawing/2014/main" id="{7C858AA5-B169-4574-81B5-93E9EBAD1E33}"/>
                  </a:ext>
                </a:extLst>
              </p:cNvPr>
              <p:cNvSpPr/>
              <p:nvPr/>
            </p:nvSpPr>
            <p:spPr>
              <a:xfrm>
                <a:off x="850006" y="2305318"/>
                <a:ext cx="251138" cy="25113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392" name="矩形 391">
                <a:extLst>
                  <a:ext uri="{FF2B5EF4-FFF2-40B4-BE49-F238E27FC236}">
                    <a16:creationId xmlns:a16="http://schemas.microsoft.com/office/drawing/2014/main" id="{E7E34AB4-C9A0-4000-B6F2-71CFDA0FEC59}"/>
                  </a:ext>
                </a:extLst>
              </p:cNvPr>
              <p:cNvSpPr/>
              <p:nvPr/>
            </p:nvSpPr>
            <p:spPr>
              <a:xfrm>
                <a:off x="1197735" y="2305318"/>
                <a:ext cx="251138" cy="25113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393" name="矩形 392">
                <a:extLst>
                  <a:ext uri="{FF2B5EF4-FFF2-40B4-BE49-F238E27FC236}">
                    <a16:creationId xmlns:a16="http://schemas.microsoft.com/office/drawing/2014/main" id="{4F31B08A-3226-438B-89C4-81D83B641651}"/>
                  </a:ext>
                </a:extLst>
              </p:cNvPr>
              <p:cNvSpPr/>
              <p:nvPr/>
            </p:nvSpPr>
            <p:spPr>
              <a:xfrm>
                <a:off x="1545464" y="2305318"/>
                <a:ext cx="251138" cy="25113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394" name="矩形 393">
                <a:extLst>
                  <a:ext uri="{FF2B5EF4-FFF2-40B4-BE49-F238E27FC236}">
                    <a16:creationId xmlns:a16="http://schemas.microsoft.com/office/drawing/2014/main" id="{461BC66D-9FA9-465F-BE95-E166991C8023}"/>
                  </a:ext>
                </a:extLst>
              </p:cNvPr>
              <p:cNvSpPr/>
              <p:nvPr/>
            </p:nvSpPr>
            <p:spPr>
              <a:xfrm>
                <a:off x="1904459" y="2305318"/>
                <a:ext cx="251138" cy="25113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395" name="矩形 394">
                <a:extLst>
                  <a:ext uri="{FF2B5EF4-FFF2-40B4-BE49-F238E27FC236}">
                    <a16:creationId xmlns:a16="http://schemas.microsoft.com/office/drawing/2014/main" id="{A3C26FCC-DD72-453A-B04C-86F4481BF428}"/>
                  </a:ext>
                </a:extLst>
              </p:cNvPr>
              <p:cNvSpPr/>
              <p:nvPr/>
            </p:nvSpPr>
            <p:spPr>
              <a:xfrm>
                <a:off x="2250579" y="2305318"/>
                <a:ext cx="251138" cy="25113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396" name="矩形 395">
                <a:extLst>
                  <a:ext uri="{FF2B5EF4-FFF2-40B4-BE49-F238E27FC236}">
                    <a16:creationId xmlns:a16="http://schemas.microsoft.com/office/drawing/2014/main" id="{6665B2F8-39DE-4546-B262-62DAC43F845F}"/>
                  </a:ext>
                </a:extLst>
              </p:cNvPr>
              <p:cNvSpPr/>
              <p:nvPr/>
            </p:nvSpPr>
            <p:spPr>
              <a:xfrm>
                <a:off x="2601527" y="2305318"/>
                <a:ext cx="251138" cy="25113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397" name="矩形 396">
                <a:extLst>
                  <a:ext uri="{FF2B5EF4-FFF2-40B4-BE49-F238E27FC236}">
                    <a16:creationId xmlns:a16="http://schemas.microsoft.com/office/drawing/2014/main" id="{51D3D2B9-41AB-42D2-BDA5-7E3F810B691D}"/>
                  </a:ext>
                </a:extLst>
              </p:cNvPr>
              <p:cNvSpPr/>
              <p:nvPr/>
            </p:nvSpPr>
            <p:spPr>
              <a:xfrm>
                <a:off x="2952470" y="2305318"/>
                <a:ext cx="251138" cy="25113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398" name="矩形 397">
                <a:extLst>
                  <a:ext uri="{FF2B5EF4-FFF2-40B4-BE49-F238E27FC236}">
                    <a16:creationId xmlns:a16="http://schemas.microsoft.com/office/drawing/2014/main" id="{FCD1120D-18A4-4D61-8958-5F3B421DDAC6}"/>
                  </a:ext>
                </a:extLst>
              </p:cNvPr>
              <p:cNvSpPr/>
              <p:nvPr/>
            </p:nvSpPr>
            <p:spPr>
              <a:xfrm>
                <a:off x="3308242" y="2305318"/>
                <a:ext cx="251138" cy="25113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399" name="矩形 398">
                <a:extLst>
                  <a:ext uri="{FF2B5EF4-FFF2-40B4-BE49-F238E27FC236}">
                    <a16:creationId xmlns:a16="http://schemas.microsoft.com/office/drawing/2014/main" id="{82A51D96-18C0-4F41-AE59-CE0AEB5F1F0F}"/>
                  </a:ext>
                </a:extLst>
              </p:cNvPr>
              <p:cNvSpPr/>
              <p:nvPr/>
            </p:nvSpPr>
            <p:spPr>
              <a:xfrm>
                <a:off x="3654371" y="2305318"/>
                <a:ext cx="251138" cy="25113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400" name="矩形 399">
                <a:extLst>
                  <a:ext uri="{FF2B5EF4-FFF2-40B4-BE49-F238E27FC236}">
                    <a16:creationId xmlns:a16="http://schemas.microsoft.com/office/drawing/2014/main" id="{864CA675-FAAF-4482-BEB0-F48E55C69934}"/>
                  </a:ext>
                </a:extLst>
              </p:cNvPr>
              <p:cNvSpPr/>
              <p:nvPr/>
            </p:nvSpPr>
            <p:spPr>
              <a:xfrm>
                <a:off x="4005319" y="2305318"/>
                <a:ext cx="251138" cy="25113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401" name="矩形 400">
                <a:extLst>
                  <a:ext uri="{FF2B5EF4-FFF2-40B4-BE49-F238E27FC236}">
                    <a16:creationId xmlns:a16="http://schemas.microsoft.com/office/drawing/2014/main" id="{4D6AA47D-0648-4EC8-A329-772A1D85469E}"/>
                  </a:ext>
                </a:extLst>
              </p:cNvPr>
              <p:cNvSpPr/>
              <p:nvPr/>
            </p:nvSpPr>
            <p:spPr>
              <a:xfrm>
                <a:off x="850006" y="2646608"/>
                <a:ext cx="251138" cy="25113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402" name="矩形 401">
                <a:extLst>
                  <a:ext uri="{FF2B5EF4-FFF2-40B4-BE49-F238E27FC236}">
                    <a16:creationId xmlns:a16="http://schemas.microsoft.com/office/drawing/2014/main" id="{9872F395-A1CE-4203-A4FA-1AA999697AE7}"/>
                  </a:ext>
                </a:extLst>
              </p:cNvPr>
              <p:cNvSpPr/>
              <p:nvPr/>
            </p:nvSpPr>
            <p:spPr>
              <a:xfrm>
                <a:off x="1197735" y="2646608"/>
                <a:ext cx="251138" cy="25113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403" name="矩形 402">
                <a:extLst>
                  <a:ext uri="{FF2B5EF4-FFF2-40B4-BE49-F238E27FC236}">
                    <a16:creationId xmlns:a16="http://schemas.microsoft.com/office/drawing/2014/main" id="{E7A725A2-5FFC-4CD9-97A9-FD63B8BBE1BF}"/>
                  </a:ext>
                </a:extLst>
              </p:cNvPr>
              <p:cNvSpPr/>
              <p:nvPr/>
            </p:nvSpPr>
            <p:spPr>
              <a:xfrm>
                <a:off x="1548683" y="2646608"/>
                <a:ext cx="251138" cy="25113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404" name="矩形 403">
                <a:extLst>
                  <a:ext uri="{FF2B5EF4-FFF2-40B4-BE49-F238E27FC236}">
                    <a16:creationId xmlns:a16="http://schemas.microsoft.com/office/drawing/2014/main" id="{A855DEA3-E079-40F0-84B0-1F423A806BE6}"/>
                  </a:ext>
                </a:extLst>
              </p:cNvPr>
              <p:cNvSpPr/>
              <p:nvPr/>
            </p:nvSpPr>
            <p:spPr>
              <a:xfrm>
                <a:off x="1899631" y="2646608"/>
                <a:ext cx="251138" cy="25113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405" name="矩形 404">
                <a:extLst>
                  <a:ext uri="{FF2B5EF4-FFF2-40B4-BE49-F238E27FC236}">
                    <a16:creationId xmlns:a16="http://schemas.microsoft.com/office/drawing/2014/main" id="{E00DE684-CF85-4184-98B9-69903894BE27}"/>
                  </a:ext>
                </a:extLst>
              </p:cNvPr>
              <p:cNvSpPr/>
              <p:nvPr/>
            </p:nvSpPr>
            <p:spPr>
              <a:xfrm>
                <a:off x="2250579" y="2646608"/>
                <a:ext cx="251138" cy="25113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406" name="矩形 405">
                <a:extLst>
                  <a:ext uri="{FF2B5EF4-FFF2-40B4-BE49-F238E27FC236}">
                    <a16:creationId xmlns:a16="http://schemas.microsoft.com/office/drawing/2014/main" id="{42A1054B-E7E7-450B-921C-F9307BB774A9}"/>
                  </a:ext>
                </a:extLst>
              </p:cNvPr>
              <p:cNvSpPr/>
              <p:nvPr/>
            </p:nvSpPr>
            <p:spPr>
              <a:xfrm>
                <a:off x="2601527" y="2646608"/>
                <a:ext cx="251138" cy="25113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407" name="矩形 406">
                <a:extLst>
                  <a:ext uri="{FF2B5EF4-FFF2-40B4-BE49-F238E27FC236}">
                    <a16:creationId xmlns:a16="http://schemas.microsoft.com/office/drawing/2014/main" id="{65C7D25D-A004-4A2B-8EEB-94C0BE0B11CF}"/>
                  </a:ext>
                </a:extLst>
              </p:cNvPr>
              <p:cNvSpPr/>
              <p:nvPr/>
            </p:nvSpPr>
            <p:spPr>
              <a:xfrm>
                <a:off x="2952475" y="2646608"/>
                <a:ext cx="251138" cy="25113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408" name="矩形 407">
                <a:extLst>
                  <a:ext uri="{FF2B5EF4-FFF2-40B4-BE49-F238E27FC236}">
                    <a16:creationId xmlns:a16="http://schemas.microsoft.com/office/drawing/2014/main" id="{25C04F41-BFD6-470B-8D0A-0431E815031A}"/>
                  </a:ext>
                </a:extLst>
              </p:cNvPr>
              <p:cNvSpPr/>
              <p:nvPr/>
            </p:nvSpPr>
            <p:spPr>
              <a:xfrm>
                <a:off x="3303423" y="2646608"/>
                <a:ext cx="251138" cy="25113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409" name="矩形 408">
                <a:extLst>
                  <a:ext uri="{FF2B5EF4-FFF2-40B4-BE49-F238E27FC236}">
                    <a16:creationId xmlns:a16="http://schemas.microsoft.com/office/drawing/2014/main" id="{96D7896F-4367-4A92-BC5B-39375A4FAFF9}"/>
                  </a:ext>
                </a:extLst>
              </p:cNvPr>
              <p:cNvSpPr/>
              <p:nvPr/>
            </p:nvSpPr>
            <p:spPr>
              <a:xfrm>
                <a:off x="3654371" y="2646608"/>
                <a:ext cx="251138" cy="25113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410" name="矩形 409">
                <a:extLst>
                  <a:ext uri="{FF2B5EF4-FFF2-40B4-BE49-F238E27FC236}">
                    <a16:creationId xmlns:a16="http://schemas.microsoft.com/office/drawing/2014/main" id="{F264F37C-C944-4139-BDD3-9F4BD616A3C4}"/>
                  </a:ext>
                </a:extLst>
              </p:cNvPr>
              <p:cNvSpPr/>
              <p:nvPr/>
            </p:nvSpPr>
            <p:spPr>
              <a:xfrm>
                <a:off x="4005319" y="2646608"/>
                <a:ext cx="251138" cy="25113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411" name="矩形 410">
                <a:extLst>
                  <a:ext uri="{FF2B5EF4-FFF2-40B4-BE49-F238E27FC236}">
                    <a16:creationId xmlns:a16="http://schemas.microsoft.com/office/drawing/2014/main" id="{FF03CE93-AAD3-407C-A575-2379D24E305D}"/>
                  </a:ext>
                </a:extLst>
              </p:cNvPr>
              <p:cNvSpPr/>
              <p:nvPr/>
            </p:nvSpPr>
            <p:spPr>
              <a:xfrm>
                <a:off x="850006" y="2987898"/>
                <a:ext cx="251138" cy="25113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412" name="矩形 411">
                <a:extLst>
                  <a:ext uri="{FF2B5EF4-FFF2-40B4-BE49-F238E27FC236}">
                    <a16:creationId xmlns:a16="http://schemas.microsoft.com/office/drawing/2014/main" id="{0CFC366A-BD46-4D70-8AAC-5D3F529DC962}"/>
                  </a:ext>
                </a:extLst>
              </p:cNvPr>
              <p:cNvSpPr/>
              <p:nvPr/>
            </p:nvSpPr>
            <p:spPr>
              <a:xfrm>
                <a:off x="1197735" y="2987898"/>
                <a:ext cx="251138" cy="25113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413" name="矩形 412">
                <a:extLst>
                  <a:ext uri="{FF2B5EF4-FFF2-40B4-BE49-F238E27FC236}">
                    <a16:creationId xmlns:a16="http://schemas.microsoft.com/office/drawing/2014/main" id="{6648C133-68AE-4C9A-AE3F-0A1ED0503EA7}"/>
                  </a:ext>
                </a:extLst>
              </p:cNvPr>
              <p:cNvSpPr/>
              <p:nvPr/>
            </p:nvSpPr>
            <p:spPr>
              <a:xfrm>
                <a:off x="1545464" y="2987898"/>
                <a:ext cx="251138" cy="25113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414" name="矩形 413">
                <a:extLst>
                  <a:ext uri="{FF2B5EF4-FFF2-40B4-BE49-F238E27FC236}">
                    <a16:creationId xmlns:a16="http://schemas.microsoft.com/office/drawing/2014/main" id="{935D2EC8-5629-41C5-B4B1-A906F3C27254}"/>
                  </a:ext>
                </a:extLst>
              </p:cNvPr>
              <p:cNvSpPr/>
              <p:nvPr/>
            </p:nvSpPr>
            <p:spPr>
              <a:xfrm>
                <a:off x="1904459" y="2987898"/>
                <a:ext cx="251138" cy="25113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415" name="矩形 414">
                <a:extLst>
                  <a:ext uri="{FF2B5EF4-FFF2-40B4-BE49-F238E27FC236}">
                    <a16:creationId xmlns:a16="http://schemas.microsoft.com/office/drawing/2014/main" id="{90C6A8E6-5430-48D5-B59A-BC85148D76B8}"/>
                  </a:ext>
                </a:extLst>
              </p:cNvPr>
              <p:cNvSpPr/>
              <p:nvPr/>
            </p:nvSpPr>
            <p:spPr>
              <a:xfrm>
                <a:off x="2250579" y="2987898"/>
                <a:ext cx="251138" cy="25113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416" name="矩形 415">
                <a:extLst>
                  <a:ext uri="{FF2B5EF4-FFF2-40B4-BE49-F238E27FC236}">
                    <a16:creationId xmlns:a16="http://schemas.microsoft.com/office/drawing/2014/main" id="{24B156D4-0892-4F84-A00C-1D7ECBBA27C2}"/>
                  </a:ext>
                </a:extLst>
              </p:cNvPr>
              <p:cNvSpPr/>
              <p:nvPr/>
            </p:nvSpPr>
            <p:spPr>
              <a:xfrm>
                <a:off x="2601527" y="2987898"/>
                <a:ext cx="251138" cy="25113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417" name="矩形 416">
                <a:extLst>
                  <a:ext uri="{FF2B5EF4-FFF2-40B4-BE49-F238E27FC236}">
                    <a16:creationId xmlns:a16="http://schemas.microsoft.com/office/drawing/2014/main" id="{F82D808F-45F6-40B5-8B3E-7DC93C2FFA1A}"/>
                  </a:ext>
                </a:extLst>
              </p:cNvPr>
              <p:cNvSpPr/>
              <p:nvPr/>
            </p:nvSpPr>
            <p:spPr>
              <a:xfrm>
                <a:off x="2952470" y="2987898"/>
                <a:ext cx="251138" cy="25113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418" name="矩形 417">
                <a:extLst>
                  <a:ext uri="{FF2B5EF4-FFF2-40B4-BE49-F238E27FC236}">
                    <a16:creationId xmlns:a16="http://schemas.microsoft.com/office/drawing/2014/main" id="{8614EF32-767F-4627-A640-775D74AF32FF}"/>
                  </a:ext>
                </a:extLst>
              </p:cNvPr>
              <p:cNvSpPr/>
              <p:nvPr/>
            </p:nvSpPr>
            <p:spPr>
              <a:xfrm>
                <a:off x="3308242" y="2987898"/>
                <a:ext cx="251138" cy="25113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419" name="矩形 418">
                <a:extLst>
                  <a:ext uri="{FF2B5EF4-FFF2-40B4-BE49-F238E27FC236}">
                    <a16:creationId xmlns:a16="http://schemas.microsoft.com/office/drawing/2014/main" id="{46C04D57-0731-4255-8C3C-61ADC8D00019}"/>
                  </a:ext>
                </a:extLst>
              </p:cNvPr>
              <p:cNvSpPr/>
              <p:nvPr/>
            </p:nvSpPr>
            <p:spPr>
              <a:xfrm>
                <a:off x="3654371" y="2987898"/>
                <a:ext cx="251138" cy="25113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420" name="矩形 419">
                <a:extLst>
                  <a:ext uri="{FF2B5EF4-FFF2-40B4-BE49-F238E27FC236}">
                    <a16:creationId xmlns:a16="http://schemas.microsoft.com/office/drawing/2014/main" id="{02EEC517-F2E9-4023-8164-DF2F71448C5C}"/>
                  </a:ext>
                </a:extLst>
              </p:cNvPr>
              <p:cNvSpPr/>
              <p:nvPr/>
            </p:nvSpPr>
            <p:spPr>
              <a:xfrm>
                <a:off x="4005319" y="2987898"/>
                <a:ext cx="251138" cy="25113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421" name="矩形 420">
                <a:extLst>
                  <a:ext uri="{FF2B5EF4-FFF2-40B4-BE49-F238E27FC236}">
                    <a16:creationId xmlns:a16="http://schemas.microsoft.com/office/drawing/2014/main" id="{69CEE497-479B-49F0-A460-48CCA12CA05B}"/>
                  </a:ext>
                </a:extLst>
              </p:cNvPr>
              <p:cNvSpPr/>
              <p:nvPr/>
            </p:nvSpPr>
            <p:spPr>
              <a:xfrm>
                <a:off x="850006" y="3329188"/>
                <a:ext cx="251138" cy="25113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422" name="矩形 421">
                <a:extLst>
                  <a:ext uri="{FF2B5EF4-FFF2-40B4-BE49-F238E27FC236}">
                    <a16:creationId xmlns:a16="http://schemas.microsoft.com/office/drawing/2014/main" id="{7CB9C33B-5B31-4C91-B45E-114E1C0CA48B}"/>
                  </a:ext>
                </a:extLst>
              </p:cNvPr>
              <p:cNvSpPr/>
              <p:nvPr/>
            </p:nvSpPr>
            <p:spPr>
              <a:xfrm>
                <a:off x="1197735" y="3329188"/>
                <a:ext cx="251138" cy="25113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423" name="矩形 422">
                <a:extLst>
                  <a:ext uri="{FF2B5EF4-FFF2-40B4-BE49-F238E27FC236}">
                    <a16:creationId xmlns:a16="http://schemas.microsoft.com/office/drawing/2014/main" id="{CA0E8EDF-4FDC-4F4F-B74A-73B2EA135EE6}"/>
                  </a:ext>
                </a:extLst>
              </p:cNvPr>
              <p:cNvSpPr/>
              <p:nvPr/>
            </p:nvSpPr>
            <p:spPr>
              <a:xfrm>
                <a:off x="1548683" y="3329188"/>
                <a:ext cx="251138" cy="25113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424" name="矩形 423">
                <a:extLst>
                  <a:ext uri="{FF2B5EF4-FFF2-40B4-BE49-F238E27FC236}">
                    <a16:creationId xmlns:a16="http://schemas.microsoft.com/office/drawing/2014/main" id="{70B8AEFC-620F-462C-8540-0B12FED5741A}"/>
                  </a:ext>
                </a:extLst>
              </p:cNvPr>
              <p:cNvSpPr/>
              <p:nvPr/>
            </p:nvSpPr>
            <p:spPr>
              <a:xfrm>
                <a:off x="1899631" y="3329188"/>
                <a:ext cx="251138" cy="25113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425" name="矩形 424">
                <a:extLst>
                  <a:ext uri="{FF2B5EF4-FFF2-40B4-BE49-F238E27FC236}">
                    <a16:creationId xmlns:a16="http://schemas.microsoft.com/office/drawing/2014/main" id="{400E6A47-3D4F-49EE-B6D7-CA612E6CD417}"/>
                  </a:ext>
                </a:extLst>
              </p:cNvPr>
              <p:cNvSpPr/>
              <p:nvPr/>
            </p:nvSpPr>
            <p:spPr>
              <a:xfrm>
                <a:off x="2250579" y="3329188"/>
                <a:ext cx="251138" cy="25113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426" name="矩形 425">
                <a:extLst>
                  <a:ext uri="{FF2B5EF4-FFF2-40B4-BE49-F238E27FC236}">
                    <a16:creationId xmlns:a16="http://schemas.microsoft.com/office/drawing/2014/main" id="{6FD3B904-2ED5-4CCF-9F19-2C60E2820274}"/>
                  </a:ext>
                </a:extLst>
              </p:cNvPr>
              <p:cNvSpPr/>
              <p:nvPr/>
            </p:nvSpPr>
            <p:spPr>
              <a:xfrm>
                <a:off x="2601527" y="3329188"/>
                <a:ext cx="251138" cy="25113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427" name="矩形 426">
                <a:extLst>
                  <a:ext uri="{FF2B5EF4-FFF2-40B4-BE49-F238E27FC236}">
                    <a16:creationId xmlns:a16="http://schemas.microsoft.com/office/drawing/2014/main" id="{D5CE2BF4-9DDD-4396-9CB6-B29B885DC587}"/>
                  </a:ext>
                </a:extLst>
              </p:cNvPr>
              <p:cNvSpPr/>
              <p:nvPr/>
            </p:nvSpPr>
            <p:spPr>
              <a:xfrm>
                <a:off x="2952475" y="3329188"/>
                <a:ext cx="251138" cy="25113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428" name="矩形 427">
                <a:extLst>
                  <a:ext uri="{FF2B5EF4-FFF2-40B4-BE49-F238E27FC236}">
                    <a16:creationId xmlns:a16="http://schemas.microsoft.com/office/drawing/2014/main" id="{3F4DEEF4-6B88-46ED-A218-F3BD4060D742}"/>
                  </a:ext>
                </a:extLst>
              </p:cNvPr>
              <p:cNvSpPr/>
              <p:nvPr/>
            </p:nvSpPr>
            <p:spPr>
              <a:xfrm>
                <a:off x="3303423" y="3329188"/>
                <a:ext cx="251138" cy="25113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429" name="矩形 428">
                <a:extLst>
                  <a:ext uri="{FF2B5EF4-FFF2-40B4-BE49-F238E27FC236}">
                    <a16:creationId xmlns:a16="http://schemas.microsoft.com/office/drawing/2014/main" id="{F03EC4F1-E2FE-4597-88E8-7117FF3CE17B}"/>
                  </a:ext>
                </a:extLst>
              </p:cNvPr>
              <p:cNvSpPr/>
              <p:nvPr/>
            </p:nvSpPr>
            <p:spPr>
              <a:xfrm>
                <a:off x="3654371" y="3329188"/>
                <a:ext cx="251138" cy="25113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430" name="矩形 429">
                <a:extLst>
                  <a:ext uri="{FF2B5EF4-FFF2-40B4-BE49-F238E27FC236}">
                    <a16:creationId xmlns:a16="http://schemas.microsoft.com/office/drawing/2014/main" id="{3FEAAAFC-1DEC-4F4D-B6F0-7E8D4744C74A}"/>
                  </a:ext>
                </a:extLst>
              </p:cNvPr>
              <p:cNvSpPr/>
              <p:nvPr/>
            </p:nvSpPr>
            <p:spPr>
              <a:xfrm>
                <a:off x="4005319" y="3329188"/>
                <a:ext cx="251138" cy="25113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431" name="矩形 430">
                <a:extLst>
                  <a:ext uri="{FF2B5EF4-FFF2-40B4-BE49-F238E27FC236}">
                    <a16:creationId xmlns:a16="http://schemas.microsoft.com/office/drawing/2014/main" id="{8D314812-DDBF-44E3-AB84-2C8FD3E93EC6}"/>
                  </a:ext>
                </a:extLst>
              </p:cNvPr>
              <p:cNvSpPr/>
              <p:nvPr/>
            </p:nvSpPr>
            <p:spPr>
              <a:xfrm>
                <a:off x="850006" y="3670478"/>
                <a:ext cx="251138" cy="25113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432" name="矩形 431">
                <a:extLst>
                  <a:ext uri="{FF2B5EF4-FFF2-40B4-BE49-F238E27FC236}">
                    <a16:creationId xmlns:a16="http://schemas.microsoft.com/office/drawing/2014/main" id="{CAEF3AEC-4EEE-4DD8-A533-912E706864F3}"/>
                  </a:ext>
                </a:extLst>
              </p:cNvPr>
              <p:cNvSpPr/>
              <p:nvPr/>
            </p:nvSpPr>
            <p:spPr>
              <a:xfrm>
                <a:off x="1197735" y="3670478"/>
                <a:ext cx="251138" cy="25113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433" name="矩形 432">
                <a:extLst>
                  <a:ext uri="{FF2B5EF4-FFF2-40B4-BE49-F238E27FC236}">
                    <a16:creationId xmlns:a16="http://schemas.microsoft.com/office/drawing/2014/main" id="{9ED1C822-1A9F-454F-9AC1-7C5E448EF51B}"/>
                  </a:ext>
                </a:extLst>
              </p:cNvPr>
              <p:cNvSpPr/>
              <p:nvPr/>
            </p:nvSpPr>
            <p:spPr>
              <a:xfrm>
                <a:off x="1545464" y="3670478"/>
                <a:ext cx="251138" cy="25113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434" name="矩形 433">
                <a:extLst>
                  <a:ext uri="{FF2B5EF4-FFF2-40B4-BE49-F238E27FC236}">
                    <a16:creationId xmlns:a16="http://schemas.microsoft.com/office/drawing/2014/main" id="{7E060F52-CB37-40DD-937C-3FEA8304B5A7}"/>
                  </a:ext>
                </a:extLst>
              </p:cNvPr>
              <p:cNvSpPr/>
              <p:nvPr/>
            </p:nvSpPr>
            <p:spPr>
              <a:xfrm>
                <a:off x="1904459" y="3670478"/>
                <a:ext cx="251138" cy="25113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435" name="矩形 434">
                <a:extLst>
                  <a:ext uri="{FF2B5EF4-FFF2-40B4-BE49-F238E27FC236}">
                    <a16:creationId xmlns:a16="http://schemas.microsoft.com/office/drawing/2014/main" id="{23BB6234-7468-45BF-8FBA-10CD3C1E35DA}"/>
                  </a:ext>
                </a:extLst>
              </p:cNvPr>
              <p:cNvSpPr/>
              <p:nvPr/>
            </p:nvSpPr>
            <p:spPr>
              <a:xfrm>
                <a:off x="2250579" y="3670478"/>
                <a:ext cx="251138" cy="25113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436" name="矩形 435">
                <a:extLst>
                  <a:ext uri="{FF2B5EF4-FFF2-40B4-BE49-F238E27FC236}">
                    <a16:creationId xmlns:a16="http://schemas.microsoft.com/office/drawing/2014/main" id="{7C5A4EE5-5239-436A-A403-650F753D748E}"/>
                  </a:ext>
                </a:extLst>
              </p:cNvPr>
              <p:cNvSpPr/>
              <p:nvPr/>
            </p:nvSpPr>
            <p:spPr>
              <a:xfrm>
                <a:off x="2601527" y="3670478"/>
                <a:ext cx="251138" cy="25113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437" name="矩形 436">
                <a:extLst>
                  <a:ext uri="{FF2B5EF4-FFF2-40B4-BE49-F238E27FC236}">
                    <a16:creationId xmlns:a16="http://schemas.microsoft.com/office/drawing/2014/main" id="{9C9E7CE9-B2C1-4876-8644-CC07A014802E}"/>
                  </a:ext>
                </a:extLst>
              </p:cNvPr>
              <p:cNvSpPr/>
              <p:nvPr/>
            </p:nvSpPr>
            <p:spPr>
              <a:xfrm>
                <a:off x="2952470" y="3670478"/>
                <a:ext cx="251138" cy="25113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438" name="矩形 437">
                <a:extLst>
                  <a:ext uri="{FF2B5EF4-FFF2-40B4-BE49-F238E27FC236}">
                    <a16:creationId xmlns:a16="http://schemas.microsoft.com/office/drawing/2014/main" id="{5777455B-A101-493C-B6BB-5B16DDD961D5}"/>
                  </a:ext>
                </a:extLst>
              </p:cNvPr>
              <p:cNvSpPr/>
              <p:nvPr/>
            </p:nvSpPr>
            <p:spPr>
              <a:xfrm>
                <a:off x="3308242" y="3670478"/>
                <a:ext cx="251138" cy="25113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439" name="矩形 438">
                <a:extLst>
                  <a:ext uri="{FF2B5EF4-FFF2-40B4-BE49-F238E27FC236}">
                    <a16:creationId xmlns:a16="http://schemas.microsoft.com/office/drawing/2014/main" id="{2B220E17-2581-4421-B81E-C52422614A8C}"/>
                  </a:ext>
                </a:extLst>
              </p:cNvPr>
              <p:cNvSpPr/>
              <p:nvPr/>
            </p:nvSpPr>
            <p:spPr>
              <a:xfrm>
                <a:off x="3654371" y="3670478"/>
                <a:ext cx="251138" cy="25113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440" name="矩形 439">
                <a:extLst>
                  <a:ext uri="{FF2B5EF4-FFF2-40B4-BE49-F238E27FC236}">
                    <a16:creationId xmlns:a16="http://schemas.microsoft.com/office/drawing/2014/main" id="{9F8C0B26-152C-4333-A2ED-A61582D26E53}"/>
                  </a:ext>
                </a:extLst>
              </p:cNvPr>
              <p:cNvSpPr/>
              <p:nvPr/>
            </p:nvSpPr>
            <p:spPr>
              <a:xfrm>
                <a:off x="4005319" y="3670478"/>
                <a:ext cx="251138" cy="25113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441" name="矩形 440">
                <a:extLst>
                  <a:ext uri="{FF2B5EF4-FFF2-40B4-BE49-F238E27FC236}">
                    <a16:creationId xmlns:a16="http://schemas.microsoft.com/office/drawing/2014/main" id="{69DA7011-027C-456F-B3C3-9F8CE2511122}"/>
                  </a:ext>
                </a:extLst>
              </p:cNvPr>
              <p:cNvSpPr/>
              <p:nvPr/>
            </p:nvSpPr>
            <p:spPr>
              <a:xfrm>
                <a:off x="850006" y="4011768"/>
                <a:ext cx="251138" cy="25113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442" name="矩形 441">
                <a:extLst>
                  <a:ext uri="{FF2B5EF4-FFF2-40B4-BE49-F238E27FC236}">
                    <a16:creationId xmlns:a16="http://schemas.microsoft.com/office/drawing/2014/main" id="{3A960EAD-D8FE-416E-8A18-6869527DAD16}"/>
                  </a:ext>
                </a:extLst>
              </p:cNvPr>
              <p:cNvSpPr/>
              <p:nvPr/>
            </p:nvSpPr>
            <p:spPr>
              <a:xfrm>
                <a:off x="1197735" y="4011768"/>
                <a:ext cx="251138" cy="25113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443" name="矩形 442">
                <a:extLst>
                  <a:ext uri="{FF2B5EF4-FFF2-40B4-BE49-F238E27FC236}">
                    <a16:creationId xmlns:a16="http://schemas.microsoft.com/office/drawing/2014/main" id="{80633766-39D6-426B-AC1C-C97F236B630C}"/>
                  </a:ext>
                </a:extLst>
              </p:cNvPr>
              <p:cNvSpPr/>
              <p:nvPr/>
            </p:nvSpPr>
            <p:spPr>
              <a:xfrm>
                <a:off x="1548683" y="4011768"/>
                <a:ext cx="251138" cy="25113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444" name="矩形 443">
                <a:extLst>
                  <a:ext uri="{FF2B5EF4-FFF2-40B4-BE49-F238E27FC236}">
                    <a16:creationId xmlns:a16="http://schemas.microsoft.com/office/drawing/2014/main" id="{6579A26C-815D-4403-A2D7-3B0725A4F2A0}"/>
                  </a:ext>
                </a:extLst>
              </p:cNvPr>
              <p:cNvSpPr/>
              <p:nvPr/>
            </p:nvSpPr>
            <p:spPr>
              <a:xfrm>
                <a:off x="1899631" y="4011768"/>
                <a:ext cx="251138" cy="25113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445" name="矩形 444">
                <a:extLst>
                  <a:ext uri="{FF2B5EF4-FFF2-40B4-BE49-F238E27FC236}">
                    <a16:creationId xmlns:a16="http://schemas.microsoft.com/office/drawing/2014/main" id="{2A16A97E-7176-4BAA-8B3F-1ECBA8D161EC}"/>
                  </a:ext>
                </a:extLst>
              </p:cNvPr>
              <p:cNvSpPr/>
              <p:nvPr/>
            </p:nvSpPr>
            <p:spPr>
              <a:xfrm>
                <a:off x="2250579" y="4011768"/>
                <a:ext cx="251138" cy="25113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446" name="矩形 445">
                <a:extLst>
                  <a:ext uri="{FF2B5EF4-FFF2-40B4-BE49-F238E27FC236}">
                    <a16:creationId xmlns:a16="http://schemas.microsoft.com/office/drawing/2014/main" id="{D188413B-E8BB-45B4-A3AE-CD729E158A80}"/>
                  </a:ext>
                </a:extLst>
              </p:cNvPr>
              <p:cNvSpPr/>
              <p:nvPr/>
            </p:nvSpPr>
            <p:spPr>
              <a:xfrm>
                <a:off x="2601527" y="4011768"/>
                <a:ext cx="251138" cy="25113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447" name="矩形 446">
                <a:extLst>
                  <a:ext uri="{FF2B5EF4-FFF2-40B4-BE49-F238E27FC236}">
                    <a16:creationId xmlns:a16="http://schemas.microsoft.com/office/drawing/2014/main" id="{F24D42B2-7262-4D44-96D4-DFD9AAC9049B}"/>
                  </a:ext>
                </a:extLst>
              </p:cNvPr>
              <p:cNvSpPr/>
              <p:nvPr/>
            </p:nvSpPr>
            <p:spPr>
              <a:xfrm>
                <a:off x="2952475" y="4011768"/>
                <a:ext cx="251138" cy="25113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448" name="矩形 447">
                <a:extLst>
                  <a:ext uri="{FF2B5EF4-FFF2-40B4-BE49-F238E27FC236}">
                    <a16:creationId xmlns:a16="http://schemas.microsoft.com/office/drawing/2014/main" id="{E6BB7661-F6C6-4210-B869-49C052748847}"/>
                  </a:ext>
                </a:extLst>
              </p:cNvPr>
              <p:cNvSpPr/>
              <p:nvPr/>
            </p:nvSpPr>
            <p:spPr>
              <a:xfrm>
                <a:off x="3303423" y="4011768"/>
                <a:ext cx="251138" cy="25113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449" name="矩形 448">
                <a:extLst>
                  <a:ext uri="{FF2B5EF4-FFF2-40B4-BE49-F238E27FC236}">
                    <a16:creationId xmlns:a16="http://schemas.microsoft.com/office/drawing/2014/main" id="{1120AE4E-CDC1-4608-A6AC-2100B4F7AF3B}"/>
                  </a:ext>
                </a:extLst>
              </p:cNvPr>
              <p:cNvSpPr/>
              <p:nvPr/>
            </p:nvSpPr>
            <p:spPr>
              <a:xfrm>
                <a:off x="3654371" y="4011768"/>
                <a:ext cx="251138" cy="25113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450" name="矩形 449">
                <a:extLst>
                  <a:ext uri="{FF2B5EF4-FFF2-40B4-BE49-F238E27FC236}">
                    <a16:creationId xmlns:a16="http://schemas.microsoft.com/office/drawing/2014/main" id="{AE83C071-2BBD-45A3-9582-8CE24C7FC22C}"/>
                  </a:ext>
                </a:extLst>
              </p:cNvPr>
              <p:cNvSpPr/>
              <p:nvPr/>
            </p:nvSpPr>
            <p:spPr>
              <a:xfrm>
                <a:off x="4005319" y="4011768"/>
                <a:ext cx="251138" cy="25113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451" name="矩形 450">
                <a:extLst>
                  <a:ext uri="{FF2B5EF4-FFF2-40B4-BE49-F238E27FC236}">
                    <a16:creationId xmlns:a16="http://schemas.microsoft.com/office/drawing/2014/main" id="{DFF8AE00-22D0-4208-8A0F-43A5E6D8B350}"/>
                  </a:ext>
                </a:extLst>
              </p:cNvPr>
              <p:cNvSpPr/>
              <p:nvPr/>
            </p:nvSpPr>
            <p:spPr>
              <a:xfrm>
                <a:off x="850006" y="4353058"/>
                <a:ext cx="251138" cy="25113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452" name="矩形 451">
                <a:extLst>
                  <a:ext uri="{FF2B5EF4-FFF2-40B4-BE49-F238E27FC236}">
                    <a16:creationId xmlns:a16="http://schemas.microsoft.com/office/drawing/2014/main" id="{3A8BC4C4-5CD1-4CC5-9EA7-0DC2CF317A8D}"/>
                  </a:ext>
                </a:extLst>
              </p:cNvPr>
              <p:cNvSpPr/>
              <p:nvPr/>
            </p:nvSpPr>
            <p:spPr>
              <a:xfrm>
                <a:off x="1197735" y="4353058"/>
                <a:ext cx="251138" cy="25113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453" name="矩形 452">
                <a:extLst>
                  <a:ext uri="{FF2B5EF4-FFF2-40B4-BE49-F238E27FC236}">
                    <a16:creationId xmlns:a16="http://schemas.microsoft.com/office/drawing/2014/main" id="{DE0E67BA-2F57-4D69-B6BD-530A2D05BCCE}"/>
                  </a:ext>
                </a:extLst>
              </p:cNvPr>
              <p:cNvSpPr/>
              <p:nvPr/>
            </p:nvSpPr>
            <p:spPr>
              <a:xfrm>
                <a:off x="1545464" y="4353058"/>
                <a:ext cx="251138" cy="25113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454" name="矩形 453">
                <a:extLst>
                  <a:ext uri="{FF2B5EF4-FFF2-40B4-BE49-F238E27FC236}">
                    <a16:creationId xmlns:a16="http://schemas.microsoft.com/office/drawing/2014/main" id="{4F3A1237-CC38-4986-8F9F-9694353A0F4C}"/>
                  </a:ext>
                </a:extLst>
              </p:cNvPr>
              <p:cNvSpPr/>
              <p:nvPr/>
            </p:nvSpPr>
            <p:spPr>
              <a:xfrm>
                <a:off x="1904459" y="4353058"/>
                <a:ext cx="251138" cy="25113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455" name="矩形 454">
                <a:extLst>
                  <a:ext uri="{FF2B5EF4-FFF2-40B4-BE49-F238E27FC236}">
                    <a16:creationId xmlns:a16="http://schemas.microsoft.com/office/drawing/2014/main" id="{BCE1977E-B0C3-4B12-8FCD-451BAF50D751}"/>
                  </a:ext>
                </a:extLst>
              </p:cNvPr>
              <p:cNvSpPr/>
              <p:nvPr/>
            </p:nvSpPr>
            <p:spPr>
              <a:xfrm>
                <a:off x="2250579" y="4353058"/>
                <a:ext cx="251138" cy="25113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456" name="矩形 455">
                <a:extLst>
                  <a:ext uri="{FF2B5EF4-FFF2-40B4-BE49-F238E27FC236}">
                    <a16:creationId xmlns:a16="http://schemas.microsoft.com/office/drawing/2014/main" id="{B80DA0A7-CD98-4C67-9CED-13D1D605570A}"/>
                  </a:ext>
                </a:extLst>
              </p:cNvPr>
              <p:cNvSpPr/>
              <p:nvPr/>
            </p:nvSpPr>
            <p:spPr>
              <a:xfrm>
                <a:off x="2601527" y="4353058"/>
                <a:ext cx="251138" cy="25113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457" name="矩形 456">
                <a:extLst>
                  <a:ext uri="{FF2B5EF4-FFF2-40B4-BE49-F238E27FC236}">
                    <a16:creationId xmlns:a16="http://schemas.microsoft.com/office/drawing/2014/main" id="{D9B92BA3-5998-4341-A91D-960E845D556E}"/>
                  </a:ext>
                </a:extLst>
              </p:cNvPr>
              <p:cNvSpPr/>
              <p:nvPr/>
            </p:nvSpPr>
            <p:spPr>
              <a:xfrm>
                <a:off x="2952470" y="4353058"/>
                <a:ext cx="251138" cy="25113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458" name="矩形 457">
                <a:extLst>
                  <a:ext uri="{FF2B5EF4-FFF2-40B4-BE49-F238E27FC236}">
                    <a16:creationId xmlns:a16="http://schemas.microsoft.com/office/drawing/2014/main" id="{EB330F21-1D6F-4F3B-BCA6-433E48EC2B73}"/>
                  </a:ext>
                </a:extLst>
              </p:cNvPr>
              <p:cNvSpPr/>
              <p:nvPr/>
            </p:nvSpPr>
            <p:spPr>
              <a:xfrm>
                <a:off x="3308242" y="4353058"/>
                <a:ext cx="251138" cy="25113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459" name="矩形 458">
                <a:extLst>
                  <a:ext uri="{FF2B5EF4-FFF2-40B4-BE49-F238E27FC236}">
                    <a16:creationId xmlns:a16="http://schemas.microsoft.com/office/drawing/2014/main" id="{D0E079E0-D573-4AA8-95D9-4617BF9B8731}"/>
                  </a:ext>
                </a:extLst>
              </p:cNvPr>
              <p:cNvSpPr/>
              <p:nvPr/>
            </p:nvSpPr>
            <p:spPr>
              <a:xfrm>
                <a:off x="3654371" y="4353058"/>
                <a:ext cx="251138" cy="25113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sp>
            <p:nvSpPr>
              <p:cNvPr id="460" name="矩形 459">
                <a:extLst>
                  <a:ext uri="{FF2B5EF4-FFF2-40B4-BE49-F238E27FC236}">
                    <a16:creationId xmlns:a16="http://schemas.microsoft.com/office/drawing/2014/main" id="{004228A3-3F28-43CC-B217-1A5BB7DA01E6}"/>
                  </a:ext>
                </a:extLst>
              </p:cNvPr>
              <p:cNvSpPr/>
              <p:nvPr/>
            </p:nvSpPr>
            <p:spPr>
              <a:xfrm>
                <a:off x="4005319" y="4353058"/>
                <a:ext cx="251138" cy="251138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cxnSp>
            <p:nvCxnSpPr>
              <p:cNvPr id="461" name="直接连接符 460">
                <a:extLst>
                  <a:ext uri="{FF2B5EF4-FFF2-40B4-BE49-F238E27FC236}">
                    <a16:creationId xmlns:a16="http://schemas.microsoft.com/office/drawing/2014/main" id="{9BB75CD5-ECA2-49DF-8278-7EE8B9675D48}"/>
                  </a:ext>
                </a:extLst>
              </p:cNvPr>
              <p:cNvCxnSpPr>
                <a:stCxn id="361" idx="3"/>
                <a:endCxn id="362" idx="1"/>
              </p:cNvCxnSpPr>
              <p:nvPr/>
            </p:nvCxnSpPr>
            <p:spPr>
              <a:xfrm>
                <a:off x="1101144" y="1407017"/>
                <a:ext cx="96591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2" name="直接连接符 461">
                <a:extLst>
                  <a:ext uri="{FF2B5EF4-FFF2-40B4-BE49-F238E27FC236}">
                    <a16:creationId xmlns:a16="http://schemas.microsoft.com/office/drawing/2014/main" id="{A471DE13-ABB6-45D5-B6A4-4D7A98E26808}"/>
                  </a:ext>
                </a:extLst>
              </p:cNvPr>
              <p:cNvCxnSpPr>
                <a:stCxn id="363" idx="3"/>
                <a:endCxn id="364" idx="1"/>
              </p:cNvCxnSpPr>
              <p:nvPr/>
            </p:nvCxnSpPr>
            <p:spPr>
              <a:xfrm>
                <a:off x="1799821" y="1407017"/>
                <a:ext cx="9981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3" name="直接连接符 462">
                <a:extLst>
                  <a:ext uri="{FF2B5EF4-FFF2-40B4-BE49-F238E27FC236}">
                    <a16:creationId xmlns:a16="http://schemas.microsoft.com/office/drawing/2014/main" id="{890BDA64-C385-487A-9A74-645D5ACD369A}"/>
                  </a:ext>
                </a:extLst>
              </p:cNvPr>
              <p:cNvCxnSpPr>
                <a:stCxn id="362" idx="3"/>
                <a:endCxn id="363" idx="1"/>
              </p:cNvCxnSpPr>
              <p:nvPr/>
            </p:nvCxnSpPr>
            <p:spPr>
              <a:xfrm>
                <a:off x="1448873" y="1407017"/>
                <a:ext cx="9981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4" name="直接连接符 463">
                <a:extLst>
                  <a:ext uri="{FF2B5EF4-FFF2-40B4-BE49-F238E27FC236}">
                    <a16:creationId xmlns:a16="http://schemas.microsoft.com/office/drawing/2014/main" id="{09D80904-7BCC-49A5-BEBE-6E0AD0875751}"/>
                  </a:ext>
                </a:extLst>
              </p:cNvPr>
              <p:cNvCxnSpPr>
                <a:stCxn id="364" idx="3"/>
                <a:endCxn id="365" idx="1"/>
              </p:cNvCxnSpPr>
              <p:nvPr/>
            </p:nvCxnSpPr>
            <p:spPr>
              <a:xfrm>
                <a:off x="2150769" y="1407017"/>
                <a:ext cx="9981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5" name="直接连接符 464">
                <a:extLst>
                  <a:ext uri="{FF2B5EF4-FFF2-40B4-BE49-F238E27FC236}">
                    <a16:creationId xmlns:a16="http://schemas.microsoft.com/office/drawing/2014/main" id="{F75348D9-81ED-4417-AF83-FB96DE65DA6F}"/>
                  </a:ext>
                </a:extLst>
              </p:cNvPr>
              <p:cNvCxnSpPr>
                <a:stCxn id="365" idx="3"/>
                <a:endCxn id="366" idx="1"/>
              </p:cNvCxnSpPr>
              <p:nvPr/>
            </p:nvCxnSpPr>
            <p:spPr>
              <a:xfrm>
                <a:off x="2501717" y="1407017"/>
                <a:ext cx="9981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6" name="直接连接符 465">
                <a:extLst>
                  <a:ext uri="{FF2B5EF4-FFF2-40B4-BE49-F238E27FC236}">
                    <a16:creationId xmlns:a16="http://schemas.microsoft.com/office/drawing/2014/main" id="{25B82653-9102-4AA9-9772-E177D8E435C3}"/>
                  </a:ext>
                </a:extLst>
              </p:cNvPr>
              <p:cNvCxnSpPr>
                <a:stCxn id="366" idx="3"/>
                <a:endCxn id="367" idx="1"/>
              </p:cNvCxnSpPr>
              <p:nvPr/>
            </p:nvCxnSpPr>
            <p:spPr>
              <a:xfrm>
                <a:off x="2852665" y="1407017"/>
                <a:ext cx="9981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7" name="直接连接符 466">
                <a:extLst>
                  <a:ext uri="{FF2B5EF4-FFF2-40B4-BE49-F238E27FC236}">
                    <a16:creationId xmlns:a16="http://schemas.microsoft.com/office/drawing/2014/main" id="{4D9F4342-7DF4-42DD-99DA-7704199183AA}"/>
                  </a:ext>
                </a:extLst>
              </p:cNvPr>
              <p:cNvCxnSpPr>
                <a:stCxn id="367" idx="3"/>
                <a:endCxn id="368" idx="1"/>
              </p:cNvCxnSpPr>
              <p:nvPr/>
            </p:nvCxnSpPr>
            <p:spPr>
              <a:xfrm>
                <a:off x="3203613" y="1407017"/>
                <a:ext cx="9981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8" name="直接连接符 467">
                <a:extLst>
                  <a:ext uri="{FF2B5EF4-FFF2-40B4-BE49-F238E27FC236}">
                    <a16:creationId xmlns:a16="http://schemas.microsoft.com/office/drawing/2014/main" id="{75861F0F-336F-4722-ACC9-5F677A006EBA}"/>
                  </a:ext>
                </a:extLst>
              </p:cNvPr>
              <p:cNvCxnSpPr>
                <a:stCxn id="368" idx="3"/>
                <a:endCxn id="369" idx="1"/>
              </p:cNvCxnSpPr>
              <p:nvPr/>
            </p:nvCxnSpPr>
            <p:spPr>
              <a:xfrm>
                <a:off x="3554561" y="1407017"/>
                <a:ext cx="9981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69" name="直接连接符 468">
                <a:extLst>
                  <a:ext uri="{FF2B5EF4-FFF2-40B4-BE49-F238E27FC236}">
                    <a16:creationId xmlns:a16="http://schemas.microsoft.com/office/drawing/2014/main" id="{C4F9268C-BB21-4996-AB3D-58468CD88D9B}"/>
                  </a:ext>
                </a:extLst>
              </p:cNvPr>
              <p:cNvCxnSpPr>
                <a:stCxn id="369" idx="3"/>
                <a:endCxn id="370" idx="1"/>
              </p:cNvCxnSpPr>
              <p:nvPr/>
            </p:nvCxnSpPr>
            <p:spPr>
              <a:xfrm>
                <a:off x="3905509" y="1407017"/>
                <a:ext cx="9981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0" name="直接连接符 469">
                <a:extLst>
                  <a:ext uri="{FF2B5EF4-FFF2-40B4-BE49-F238E27FC236}">
                    <a16:creationId xmlns:a16="http://schemas.microsoft.com/office/drawing/2014/main" id="{F72D78AF-B906-469E-8C9C-9CA71A39FC04}"/>
                  </a:ext>
                </a:extLst>
              </p:cNvPr>
              <p:cNvCxnSpPr/>
              <p:nvPr/>
            </p:nvCxnSpPr>
            <p:spPr>
              <a:xfrm>
                <a:off x="1101144" y="1747801"/>
                <a:ext cx="96591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1" name="直接连接符 470">
                <a:extLst>
                  <a:ext uri="{FF2B5EF4-FFF2-40B4-BE49-F238E27FC236}">
                    <a16:creationId xmlns:a16="http://schemas.microsoft.com/office/drawing/2014/main" id="{CB7553C9-2B71-46F1-833E-9552135701E4}"/>
                  </a:ext>
                </a:extLst>
              </p:cNvPr>
              <p:cNvCxnSpPr/>
              <p:nvPr/>
            </p:nvCxnSpPr>
            <p:spPr>
              <a:xfrm>
                <a:off x="1799821" y="1747801"/>
                <a:ext cx="9981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2" name="直接连接符 471">
                <a:extLst>
                  <a:ext uri="{FF2B5EF4-FFF2-40B4-BE49-F238E27FC236}">
                    <a16:creationId xmlns:a16="http://schemas.microsoft.com/office/drawing/2014/main" id="{D5D8417F-328E-4DAA-9B85-B684A5C70B08}"/>
                  </a:ext>
                </a:extLst>
              </p:cNvPr>
              <p:cNvCxnSpPr/>
              <p:nvPr/>
            </p:nvCxnSpPr>
            <p:spPr>
              <a:xfrm>
                <a:off x="1448873" y="1747801"/>
                <a:ext cx="9981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3" name="直接连接符 472">
                <a:extLst>
                  <a:ext uri="{FF2B5EF4-FFF2-40B4-BE49-F238E27FC236}">
                    <a16:creationId xmlns:a16="http://schemas.microsoft.com/office/drawing/2014/main" id="{74754498-4A6F-4A3F-909A-91693B3E0632}"/>
                  </a:ext>
                </a:extLst>
              </p:cNvPr>
              <p:cNvCxnSpPr/>
              <p:nvPr/>
            </p:nvCxnSpPr>
            <p:spPr>
              <a:xfrm>
                <a:off x="2150769" y="1747801"/>
                <a:ext cx="9981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4" name="直接连接符 473">
                <a:extLst>
                  <a:ext uri="{FF2B5EF4-FFF2-40B4-BE49-F238E27FC236}">
                    <a16:creationId xmlns:a16="http://schemas.microsoft.com/office/drawing/2014/main" id="{38A9878C-984B-494A-8DA1-55DCC0B22289}"/>
                  </a:ext>
                </a:extLst>
              </p:cNvPr>
              <p:cNvCxnSpPr/>
              <p:nvPr/>
            </p:nvCxnSpPr>
            <p:spPr>
              <a:xfrm>
                <a:off x="2501717" y="1747801"/>
                <a:ext cx="9981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5" name="直接连接符 474">
                <a:extLst>
                  <a:ext uri="{FF2B5EF4-FFF2-40B4-BE49-F238E27FC236}">
                    <a16:creationId xmlns:a16="http://schemas.microsoft.com/office/drawing/2014/main" id="{BBB6B704-B4BB-41C4-90D3-A19901D618CD}"/>
                  </a:ext>
                </a:extLst>
              </p:cNvPr>
              <p:cNvCxnSpPr/>
              <p:nvPr/>
            </p:nvCxnSpPr>
            <p:spPr>
              <a:xfrm>
                <a:off x="2852665" y="1747801"/>
                <a:ext cx="9981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6" name="直接连接符 475">
                <a:extLst>
                  <a:ext uri="{FF2B5EF4-FFF2-40B4-BE49-F238E27FC236}">
                    <a16:creationId xmlns:a16="http://schemas.microsoft.com/office/drawing/2014/main" id="{C424BF53-F2A1-4210-BEB2-65AADF36CB35}"/>
                  </a:ext>
                </a:extLst>
              </p:cNvPr>
              <p:cNvCxnSpPr/>
              <p:nvPr/>
            </p:nvCxnSpPr>
            <p:spPr>
              <a:xfrm>
                <a:off x="3203613" y="1747801"/>
                <a:ext cx="9981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7" name="直接连接符 476">
                <a:extLst>
                  <a:ext uri="{FF2B5EF4-FFF2-40B4-BE49-F238E27FC236}">
                    <a16:creationId xmlns:a16="http://schemas.microsoft.com/office/drawing/2014/main" id="{E34DB39A-A228-4BE1-AB47-0C804E818E51}"/>
                  </a:ext>
                </a:extLst>
              </p:cNvPr>
              <p:cNvCxnSpPr/>
              <p:nvPr/>
            </p:nvCxnSpPr>
            <p:spPr>
              <a:xfrm>
                <a:off x="3554561" y="1747801"/>
                <a:ext cx="9981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8" name="直接连接符 477">
                <a:extLst>
                  <a:ext uri="{FF2B5EF4-FFF2-40B4-BE49-F238E27FC236}">
                    <a16:creationId xmlns:a16="http://schemas.microsoft.com/office/drawing/2014/main" id="{15455871-611D-4611-B210-876B4A61BB05}"/>
                  </a:ext>
                </a:extLst>
              </p:cNvPr>
              <p:cNvCxnSpPr/>
              <p:nvPr/>
            </p:nvCxnSpPr>
            <p:spPr>
              <a:xfrm>
                <a:off x="3905509" y="1747801"/>
                <a:ext cx="9981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79" name="直接连接符 478">
                <a:extLst>
                  <a:ext uri="{FF2B5EF4-FFF2-40B4-BE49-F238E27FC236}">
                    <a16:creationId xmlns:a16="http://schemas.microsoft.com/office/drawing/2014/main" id="{B97064EF-0FEF-48C7-AFE7-8565E11F66F0}"/>
                  </a:ext>
                </a:extLst>
              </p:cNvPr>
              <p:cNvCxnSpPr/>
              <p:nvPr/>
            </p:nvCxnSpPr>
            <p:spPr>
              <a:xfrm>
                <a:off x="1101144" y="2092818"/>
                <a:ext cx="96591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0" name="直接连接符 479">
                <a:extLst>
                  <a:ext uri="{FF2B5EF4-FFF2-40B4-BE49-F238E27FC236}">
                    <a16:creationId xmlns:a16="http://schemas.microsoft.com/office/drawing/2014/main" id="{2993AD9E-9B86-465D-B43D-8E291FE6BEB6}"/>
                  </a:ext>
                </a:extLst>
              </p:cNvPr>
              <p:cNvCxnSpPr/>
              <p:nvPr/>
            </p:nvCxnSpPr>
            <p:spPr>
              <a:xfrm>
                <a:off x="1799821" y="2092818"/>
                <a:ext cx="9981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1" name="直接连接符 480">
                <a:extLst>
                  <a:ext uri="{FF2B5EF4-FFF2-40B4-BE49-F238E27FC236}">
                    <a16:creationId xmlns:a16="http://schemas.microsoft.com/office/drawing/2014/main" id="{AA3021C4-9397-4DDA-8D9C-C51CC31806E0}"/>
                  </a:ext>
                </a:extLst>
              </p:cNvPr>
              <p:cNvCxnSpPr/>
              <p:nvPr/>
            </p:nvCxnSpPr>
            <p:spPr>
              <a:xfrm>
                <a:off x="1448873" y="2092818"/>
                <a:ext cx="9981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2" name="直接连接符 481">
                <a:extLst>
                  <a:ext uri="{FF2B5EF4-FFF2-40B4-BE49-F238E27FC236}">
                    <a16:creationId xmlns:a16="http://schemas.microsoft.com/office/drawing/2014/main" id="{7BF5A290-9287-48E0-936B-0909EE4D6D40}"/>
                  </a:ext>
                </a:extLst>
              </p:cNvPr>
              <p:cNvCxnSpPr/>
              <p:nvPr/>
            </p:nvCxnSpPr>
            <p:spPr>
              <a:xfrm>
                <a:off x="2150769" y="2092818"/>
                <a:ext cx="9981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3" name="直接连接符 482">
                <a:extLst>
                  <a:ext uri="{FF2B5EF4-FFF2-40B4-BE49-F238E27FC236}">
                    <a16:creationId xmlns:a16="http://schemas.microsoft.com/office/drawing/2014/main" id="{C4AE7170-0686-411A-B1BE-B840BA7813B7}"/>
                  </a:ext>
                </a:extLst>
              </p:cNvPr>
              <p:cNvCxnSpPr/>
              <p:nvPr/>
            </p:nvCxnSpPr>
            <p:spPr>
              <a:xfrm>
                <a:off x="2501717" y="2092818"/>
                <a:ext cx="9981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4" name="直接连接符 483">
                <a:extLst>
                  <a:ext uri="{FF2B5EF4-FFF2-40B4-BE49-F238E27FC236}">
                    <a16:creationId xmlns:a16="http://schemas.microsoft.com/office/drawing/2014/main" id="{4CCEA859-CF70-4398-BC2B-3D1951CD4612}"/>
                  </a:ext>
                </a:extLst>
              </p:cNvPr>
              <p:cNvCxnSpPr/>
              <p:nvPr/>
            </p:nvCxnSpPr>
            <p:spPr>
              <a:xfrm>
                <a:off x="2852665" y="2092818"/>
                <a:ext cx="9981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5" name="直接连接符 484">
                <a:extLst>
                  <a:ext uri="{FF2B5EF4-FFF2-40B4-BE49-F238E27FC236}">
                    <a16:creationId xmlns:a16="http://schemas.microsoft.com/office/drawing/2014/main" id="{49EE4D86-BEA7-4151-9E9B-A84048A7BB39}"/>
                  </a:ext>
                </a:extLst>
              </p:cNvPr>
              <p:cNvCxnSpPr/>
              <p:nvPr/>
            </p:nvCxnSpPr>
            <p:spPr>
              <a:xfrm>
                <a:off x="3203613" y="2092818"/>
                <a:ext cx="9981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6" name="直接连接符 485">
                <a:extLst>
                  <a:ext uri="{FF2B5EF4-FFF2-40B4-BE49-F238E27FC236}">
                    <a16:creationId xmlns:a16="http://schemas.microsoft.com/office/drawing/2014/main" id="{03F2F2C0-04A2-4FCE-991D-6BE51813DA28}"/>
                  </a:ext>
                </a:extLst>
              </p:cNvPr>
              <p:cNvCxnSpPr/>
              <p:nvPr/>
            </p:nvCxnSpPr>
            <p:spPr>
              <a:xfrm>
                <a:off x="3554561" y="2092818"/>
                <a:ext cx="9981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7" name="直接连接符 486">
                <a:extLst>
                  <a:ext uri="{FF2B5EF4-FFF2-40B4-BE49-F238E27FC236}">
                    <a16:creationId xmlns:a16="http://schemas.microsoft.com/office/drawing/2014/main" id="{74CB4018-C24D-42FE-8C94-3C3513711C6E}"/>
                  </a:ext>
                </a:extLst>
              </p:cNvPr>
              <p:cNvCxnSpPr/>
              <p:nvPr/>
            </p:nvCxnSpPr>
            <p:spPr>
              <a:xfrm>
                <a:off x="3905509" y="2092818"/>
                <a:ext cx="9981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8" name="直接连接符 487">
                <a:extLst>
                  <a:ext uri="{FF2B5EF4-FFF2-40B4-BE49-F238E27FC236}">
                    <a16:creationId xmlns:a16="http://schemas.microsoft.com/office/drawing/2014/main" id="{6CB26089-0CE2-45B9-9069-0A8BE9176814}"/>
                  </a:ext>
                </a:extLst>
              </p:cNvPr>
              <p:cNvCxnSpPr/>
              <p:nvPr/>
            </p:nvCxnSpPr>
            <p:spPr>
              <a:xfrm>
                <a:off x="1101144" y="2442068"/>
                <a:ext cx="96591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89" name="直接连接符 488">
                <a:extLst>
                  <a:ext uri="{FF2B5EF4-FFF2-40B4-BE49-F238E27FC236}">
                    <a16:creationId xmlns:a16="http://schemas.microsoft.com/office/drawing/2014/main" id="{0F7180DA-9E8E-4821-92C9-D372FC1DF836}"/>
                  </a:ext>
                </a:extLst>
              </p:cNvPr>
              <p:cNvCxnSpPr/>
              <p:nvPr/>
            </p:nvCxnSpPr>
            <p:spPr>
              <a:xfrm>
                <a:off x="1799821" y="2442068"/>
                <a:ext cx="9981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0" name="直接连接符 489">
                <a:extLst>
                  <a:ext uri="{FF2B5EF4-FFF2-40B4-BE49-F238E27FC236}">
                    <a16:creationId xmlns:a16="http://schemas.microsoft.com/office/drawing/2014/main" id="{25CEFFE6-6620-4C68-B67F-55FF8834621F}"/>
                  </a:ext>
                </a:extLst>
              </p:cNvPr>
              <p:cNvCxnSpPr/>
              <p:nvPr/>
            </p:nvCxnSpPr>
            <p:spPr>
              <a:xfrm>
                <a:off x="1448873" y="2442068"/>
                <a:ext cx="9981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1" name="直接连接符 490">
                <a:extLst>
                  <a:ext uri="{FF2B5EF4-FFF2-40B4-BE49-F238E27FC236}">
                    <a16:creationId xmlns:a16="http://schemas.microsoft.com/office/drawing/2014/main" id="{D3B85F94-6853-43F2-9F53-CD77F240F012}"/>
                  </a:ext>
                </a:extLst>
              </p:cNvPr>
              <p:cNvCxnSpPr/>
              <p:nvPr/>
            </p:nvCxnSpPr>
            <p:spPr>
              <a:xfrm>
                <a:off x="2150769" y="2442068"/>
                <a:ext cx="9981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2" name="直接连接符 491">
                <a:extLst>
                  <a:ext uri="{FF2B5EF4-FFF2-40B4-BE49-F238E27FC236}">
                    <a16:creationId xmlns:a16="http://schemas.microsoft.com/office/drawing/2014/main" id="{556738D6-9CEE-45CD-AF5C-0824E3338886}"/>
                  </a:ext>
                </a:extLst>
              </p:cNvPr>
              <p:cNvCxnSpPr/>
              <p:nvPr/>
            </p:nvCxnSpPr>
            <p:spPr>
              <a:xfrm>
                <a:off x="2501717" y="2442068"/>
                <a:ext cx="9981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3" name="直接连接符 492">
                <a:extLst>
                  <a:ext uri="{FF2B5EF4-FFF2-40B4-BE49-F238E27FC236}">
                    <a16:creationId xmlns:a16="http://schemas.microsoft.com/office/drawing/2014/main" id="{EC2B40EA-AA1E-41EB-B59F-A6AE24F71457}"/>
                  </a:ext>
                </a:extLst>
              </p:cNvPr>
              <p:cNvCxnSpPr/>
              <p:nvPr/>
            </p:nvCxnSpPr>
            <p:spPr>
              <a:xfrm>
                <a:off x="2852665" y="2442068"/>
                <a:ext cx="9981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4" name="直接连接符 493">
                <a:extLst>
                  <a:ext uri="{FF2B5EF4-FFF2-40B4-BE49-F238E27FC236}">
                    <a16:creationId xmlns:a16="http://schemas.microsoft.com/office/drawing/2014/main" id="{769C5780-8256-4AAF-8AF1-4FA7A0D92BE4}"/>
                  </a:ext>
                </a:extLst>
              </p:cNvPr>
              <p:cNvCxnSpPr/>
              <p:nvPr/>
            </p:nvCxnSpPr>
            <p:spPr>
              <a:xfrm>
                <a:off x="3203613" y="2442068"/>
                <a:ext cx="9981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5" name="直接连接符 494">
                <a:extLst>
                  <a:ext uri="{FF2B5EF4-FFF2-40B4-BE49-F238E27FC236}">
                    <a16:creationId xmlns:a16="http://schemas.microsoft.com/office/drawing/2014/main" id="{EA8E3942-33AF-440A-A2A2-81CFC3ADE983}"/>
                  </a:ext>
                </a:extLst>
              </p:cNvPr>
              <p:cNvCxnSpPr/>
              <p:nvPr/>
            </p:nvCxnSpPr>
            <p:spPr>
              <a:xfrm>
                <a:off x="3554561" y="2442068"/>
                <a:ext cx="9981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6" name="直接连接符 495">
                <a:extLst>
                  <a:ext uri="{FF2B5EF4-FFF2-40B4-BE49-F238E27FC236}">
                    <a16:creationId xmlns:a16="http://schemas.microsoft.com/office/drawing/2014/main" id="{B6D958EB-AE57-47C2-B1AE-809D0B7D1F0B}"/>
                  </a:ext>
                </a:extLst>
              </p:cNvPr>
              <p:cNvCxnSpPr/>
              <p:nvPr/>
            </p:nvCxnSpPr>
            <p:spPr>
              <a:xfrm>
                <a:off x="3905509" y="2442068"/>
                <a:ext cx="9981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7" name="直接连接符 496">
                <a:extLst>
                  <a:ext uri="{FF2B5EF4-FFF2-40B4-BE49-F238E27FC236}">
                    <a16:creationId xmlns:a16="http://schemas.microsoft.com/office/drawing/2014/main" id="{02E14153-E6D9-44AF-981C-1DCDB6F59A8B}"/>
                  </a:ext>
                </a:extLst>
              </p:cNvPr>
              <p:cNvCxnSpPr/>
              <p:nvPr/>
            </p:nvCxnSpPr>
            <p:spPr>
              <a:xfrm>
                <a:off x="1101144" y="2776502"/>
                <a:ext cx="96591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8" name="直接连接符 497">
                <a:extLst>
                  <a:ext uri="{FF2B5EF4-FFF2-40B4-BE49-F238E27FC236}">
                    <a16:creationId xmlns:a16="http://schemas.microsoft.com/office/drawing/2014/main" id="{ADF06E23-802F-4F22-9DE2-83CC4AD204C0}"/>
                  </a:ext>
                </a:extLst>
              </p:cNvPr>
              <p:cNvCxnSpPr/>
              <p:nvPr/>
            </p:nvCxnSpPr>
            <p:spPr>
              <a:xfrm>
                <a:off x="1799821" y="2776502"/>
                <a:ext cx="9981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99" name="直接连接符 498">
                <a:extLst>
                  <a:ext uri="{FF2B5EF4-FFF2-40B4-BE49-F238E27FC236}">
                    <a16:creationId xmlns:a16="http://schemas.microsoft.com/office/drawing/2014/main" id="{3C70360B-4542-45FB-AD9B-231D497892EA}"/>
                  </a:ext>
                </a:extLst>
              </p:cNvPr>
              <p:cNvCxnSpPr/>
              <p:nvPr/>
            </p:nvCxnSpPr>
            <p:spPr>
              <a:xfrm>
                <a:off x="1448873" y="2776502"/>
                <a:ext cx="9981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0" name="直接连接符 499">
                <a:extLst>
                  <a:ext uri="{FF2B5EF4-FFF2-40B4-BE49-F238E27FC236}">
                    <a16:creationId xmlns:a16="http://schemas.microsoft.com/office/drawing/2014/main" id="{3E6D26DB-DD3E-4BBB-BEAC-A4A5BB0C65A8}"/>
                  </a:ext>
                </a:extLst>
              </p:cNvPr>
              <p:cNvCxnSpPr/>
              <p:nvPr/>
            </p:nvCxnSpPr>
            <p:spPr>
              <a:xfrm>
                <a:off x="2150769" y="2776502"/>
                <a:ext cx="9981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1" name="直接连接符 500">
                <a:extLst>
                  <a:ext uri="{FF2B5EF4-FFF2-40B4-BE49-F238E27FC236}">
                    <a16:creationId xmlns:a16="http://schemas.microsoft.com/office/drawing/2014/main" id="{E80A5BBB-BF1E-406B-A9CF-45D9AA0C4BF1}"/>
                  </a:ext>
                </a:extLst>
              </p:cNvPr>
              <p:cNvCxnSpPr/>
              <p:nvPr/>
            </p:nvCxnSpPr>
            <p:spPr>
              <a:xfrm>
                <a:off x="2501717" y="2776502"/>
                <a:ext cx="9981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2" name="直接连接符 501">
                <a:extLst>
                  <a:ext uri="{FF2B5EF4-FFF2-40B4-BE49-F238E27FC236}">
                    <a16:creationId xmlns:a16="http://schemas.microsoft.com/office/drawing/2014/main" id="{7B23AF38-3004-4829-A499-846A305E0D20}"/>
                  </a:ext>
                </a:extLst>
              </p:cNvPr>
              <p:cNvCxnSpPr/>
              <p:nvPr/>
            </p:nvCxnSpPr>
            <p:spPr>
              <a:xfrm>
                <a:off x="2852665" y="2776502"/>
                <a:ext cx="9981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3" name="直接连接符 502">
                <a:extLst>
                  <a:ext uri="{FF2B5EF4-FFF2-40B4-BE49-F238E27FC236}">
                    <a16:creationId xmlns:a16="http://schemas.microsoft.com/office/drawing/2014/main" id="{5A766E75-2C5A-4A6C-8C5C-3E1FDE97B63E}"/>
                  </a:ext>
                </a:extLst>
              </p:cNvPr>
              <p:cNvCxnSpPr/>
              <p:nvPr/>
            </p:nvCxnSpPr>
            <p:spPr>
              <a:xfrm>
                <a:off x="3203613" y="2776502"/>
                <a:ext cx="9981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4" name="直接连接符 503">
                <a:extLst>
                  <a:ext uri="{FF2B5EF4-FFF2-40B4-BE49-F238E27FC236}">
                    <a16:creationId xmlns:a16="http://schemas.microsoft.com/office/drawing/2014/main" id="{C5F8112B-9B63-4513-81B7-9424A42A9D43}"/>
                  </a:ext>
                </a:extLst>
              </p:cNvPr>
              <p:cNvCxnSpPr/>
              <p:nvPr/>
            </p:nvCxnSpPr>
            <p:spPr>
              <a:xfrm>
                <a:off x="3554561" y="2776502"/>
                <a:ext cx="9981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5" name="直接连接符 504">
                <a:extLst>
                  <a:ext uri="{FF2B5EF4-FFF2-40B4-BE49-F238E27FC236}">
                    <a16:creationId xmlns:a16="http://schemas.microsoft.com/office/drawing/2014/main" id="{8ABFF5D3-789E-473F-B9B4-438716AC2F27}"/>
                  </a:ext>
                </a:extLst>
              </p:cNvPr>
              <p:cNvCxnSpPr/>
              <p:nvPr/>
            </p:nvCxnSpPr>
            <p:spPr>
              <a:xfrm>
                <a:off x="3905509" y="2776502"/>
                <a:ext cx="9981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6" name="直接连接符 505">
                <a:extLst>
                  <a:ext uri="{FF2B5EF4-FFF2-40B4-BE49-F238E27FC236}">
                    <a16:creationId xmlns:a16="http://schemas.microsoft.com/office/drawing/2014/main" id="{1743172D-F697-4D7D-898B-93BAEB375ED0}"/>
                  </a:ext>
                </a:extLst>
              </p:cNvPr>
              <p:cNvCxnSpPr/>
              <p:nvPr/>
            </p:nvCxnSpPr>
            <p:spPr>
              <a:xfrm>
                <a:off x="1101144" y="3127869"/>
                <a:ext cx="96591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7" name="直接连接符 506">
                <a:extLst>
                  <a:ext uri="{FF2B5EF4-FFF2-40B4-BE49-F238E27FC236}">
                    <a16:creationId xmlns:a16="http://schemas.microsoft.com/office/drawing/2014/main" id="{F50906B3-A729-400B-A76A-1A5700609956}"/>
                  </a:ext>
                </a:extLst>
              </p:cNvPr>
              <p:cNvCxnSpPr/>
              <p:nvPr/>
            </p:nvCxnSpPr>
            <p:spPr>
              <a:xfrm>
                <a:off x="1799821" y="3127869"/>
                <a:ext cx="9981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8" name="直接连接符 507">
                <a:extLst>
                  <a:ext uri="{FF2B5EF4-FFF2-40B4-BE49-F238E27FC236}">
                    <a16:creationId xmlns:a16="http://schemas.microsoft.com/office/drawing/2014/main" id="{C6735AAE-516D-41AA-8685-02E0279BCE2D}"/>
                  </a:ext>
                </a:extLst>
              </p:cNvPr>
              <p:cNvCxnSpPr/>
              <p:nvPr/>
            </p:nvCxnSpPr>
            <p:spPr>
              <a:xfrm>
                <a:off x="1448873" y="3127869"/>
                <a:ext cx="9981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09" name="直接连接符 508">
                <a:extLst>
                  <a:ext uri="{FF2B5EF4-FFF2-40B4-BE49-F238E27FC236}">
                    <a16:creationId xmlns:a16="http://schemas.microsoft.com/office/drawing/2014/main" id="{1F733DEB-1CC5-4F9D-BC76-BF10939A3EC8}"/>
                  </a:ext>
                </a:extLst>
              </p:cNvPr>
              <p:cNvCxnSpPr/>
              <p:nvPr/>
            </p:nvCxnSpPr>
            <p:spPr>
              <a:xfrm>
                <a:off x="2150769" y="3127869"/>
                <a:ext cx="9981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0" name="直接连接符 509">
                <a:extLst>
                  <a:ext uri="{FF2B5EF4-FFF2-40B4-BE49-F238E27FC236}">
                    <a16:creationId xmlns:a16="http://schemas.microsoft.com/office/drawing/2014/main" id="{5A10ECF7-8889-42FA-A935-1F3BF60988B1}"/>
                  </a:ext>
                </a:extLst>
              </p:cNvPr>
              <p:cNvCxnSpPr/>
              <p:nvPr/>
            </p:nvCxnSpPr>
            <p:spPr>
              <a:xfrm>
                <a:off x="2501717" y="3127869"/>
                <a:ext cx="9981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1" name="直接连接符 510">
                <a:extLst>
                  <a:ext uri="{FF2B5EF4-FFF2-40B4-BE49-F238E27FC236}">
                    <a16:creationId xmlns:a16="http://schemas.microsoft.com/office/drawing/2014/main" id="{D9344A0A-3F1B-4F8C-9753-9E23D3778910}"/>
                  </a:ext>
                </a:extLst>
              </p:cNvPr>
              <p:cNvCxnSpPr/>
              <p:nvPr/>
            </p:nvCxnSpPr>
            <p:spPr>
              <a:xfrm>
                <a:off x="2852665" y="3127869"/>
                <a:ext cx="9981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2" name="直接连接符 511">
                <a:extLst>
                  <a:ext uri="{FF2B5EF4-FFF2-40B4-BE49-F238E27FC236}">
                    <a16:creationId xmlns:a16="http://schemas.microsoft.com/office/drawing/2014/main" id="{4E3A7AB7-1355-45BE-A992-7ED790CA5EAC}"/>
                  </a:ext>
                </a:extLst>
              </p:cNvPr>
              <p:cNvCxnSpPr/>
              <p:nvPr/>
            </p:nvCxnSpPr>
            <p:spPr>
              <a:xfrm>
                <a:off x="3203613" y="3127869"/>
                <a:ext cx="9981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3" name="直接连接符 512">
                <a:extLst>
                  <a:ext uri="{FF2B5EF4-FFF2-40B4-BE49-F238E27FC236}">
                    <a16:creationId xmlns:a16="http://schemas.microsoft.com/office/drawing/2014/main" id="{406CF7E5-BAFC-4311-88F9-B3BFE455F8FC}"/>
                  </a:ext>
                </a:extLst>
              </p:cNvPr>
              <p:cNvCxnSpPr/>
              <p:nvPr/>
            </p:nvCxnSpPr>
            <p:spPr>
              <a:xfrm>
                <a:off x="3554561" y="3127869"/>
                <a:ext cx="9981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4" name="直接连接符 513">
                <a:extLst>
                  <a:ext uri="{FF2B5EF4-FFF2-40B4-BE49-F238E27FC236}">
                    <a16:creationId xmlns:a16="http://schemas.microsoft.com/office/drawing/2014/main" id="{8B3757AF-DB33-4DA3-99EF-B7BB29E091A9}"/>
                  </a:ext>
                </a:extLst>
              </p:cNvPr>
              <p:cNvCxnSpPr/>
              <p:nvPr/>
            </p:nvCxnSpPr>
            <p:spPr>
              <a:xfrm>
                <a:off x="3905509" y="3127869"/>
                <a:ext cx="9981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5" name="直接连接符 514">
                <a:extLst>
                  <a:ext uri="{FF2B5EF4-FFF2-40B4-BE49-F238E27FC236}">
                    <a16:creationId xmlns:a16="http://schemas.microsoft.com/office/drawing/2014/main" id="{0AF0E051-DF8E-4790-8015-758E1324BB99}"/>
                  </a:ext>
                </a:extLst>
              </p:cNvPr>
              <p:cNvCxnSpPr/>
              <p:nvPr/>
            </p:nvCxnSpPr>
            <p:spPr>
              <a:xfrm>
                <a:off x="1101144" y="3460186"/>
                <a:ext cx="96591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6" name="直接连接符 515">
                <a:extLst>
                  <a:ext uri="{FF2B5EF4-FFF2-40B4-BE49-F238E27FC236}">
                    <a16:creationId xmlns:a16="http://schemas.microsoft.com/office/drawing/2014/main" id="{0C79E5E4-0FE2-4C88-B266-7DD6D5E61294}"/>
                  </a:ext>
                </a:extLst>
              </p:cNvPr>
              <p:cNvCxnSpPr/>
              <p:nvPr/>
            </p:nvCxnSpPr>
            <p:spPr>
              <a:xfrm>
                <a:off x="1799821" y="3460186"/>
                <a:ext cx="9981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7" name="直接连接符 516">
                <a:extLst>
                  <a:ext uri="{FF2B5EF4-FFF2-40B4-BE49-F238E27FC236}">
                    <a16:creationId xmlns:a16="http://schemas.microsoft.com/office/drawing/2014/main" id="{A2792830-8C34-4E8E-BF79-921413100C47}"/>
                  </a:ext>
                </a:extLst>
              </p:cNvPr>
              <p:cNvCxnSpPr/>
              <p:nvPr/>
            </p:nvCxnSpPr>
            <p:spPr>
              <a:xfrm>
                <a:off x="1448873" y="3460186"/>
                <a:ext cx="9981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8" name="直接连接符 517">
                <a:extLst>
                  <a:ext uri="{FF2B5EF4-FFF2-40B4-BE49-F238E27FC236}">
                    <a16:creationId xmlns:a16="http://schemas.microsoft.com/office/drawing/2014/main" id="{F1A0E50A-F8AB-4569-B6AD-B6BFC8C7317E}"/>
                  </a:ext>
                </a:extLst>
              </p:cNvPr>
              <p:cNvCxnSpPr/>
              <p:nvPr/>
            </p:nvCxnSpPr>
            <p:spPr>
              <a:xfrm>
                <a:off x="2150769" y="3460186"/>
                <a:ext cx="9981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19" name="直接连接符 518">
                <a:extLst>
                  <a:ext uri="{FF2B5EF4-FFF2-40B4-BE49-F238E27FC236}">
                    <a16:creationId xmlns:a16="http://schemas.microsoft.com/office/drawing/2014/main" id="{C2374991-DDD2-4F1F-9D66-D4A78682A249}"/>
                  </a:ext>
                </a:extLst>
              </p:cNvPr>
              <p:cNvCxnSpPr/>
              <p:nvPr/>
            </p:nvCxnSpPr>
            <p:spPr>
              <a:xfrm>
                <a:off x="2501717" y="3460186"/>
                <a:ext cx="9981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0" name="直接连接符 519">
                <a:extLst>
                  <a:ext uri="{FF2B5EF4-FFF2-40B4-BE49-F238E27FC236}">
                    <a16:creationId xmlns:a16="http://schemas.microsoft.com/office/drawing/2014/main" id="{C4B8200E-F234-4E16-92CC-8DE42891D997}"/>
                  </a:ext>
                </a:extLst>
              </p:cNvPr>
              <p:cNvCxnSpPr/>
              <p:nvPr/>
            </p:nvCxnSpPr>
            <p:spPr>
              <a:xfrm>
                <a:off x="2852665" y="3460186"/>
                <a:ext cx="9981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1" name="直接连接符 520">
                <a:extLst>
                  <a:ext uri="{FF2B5EF4-FFF2-40B4-BE49-F238E27FC236}">
                    <a16:creationId xmlns:a16="http://schemas.microsoft.com/office/drawing/2014/main" id="{870C87C1-F996-47FF-9B43-A972B305A626}"/>
                  </a:ext>
                </a:extLst>
              </p:cNvPr>
              <p:cNvCxnSpPr/>
              <p:nvPr/>
            </p:nvCxnSpPr>
            <p:spPr>
              <a:xfrm>
                <a:off x="3203613" y="3460186"/>
                <a:ext cx="9981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2" name="直接连接符 521">
                <a:extLst>
                  <a:ext uri="{FF2B5EF4-FFF2-40B4-BE49-F238E27FC236}">
                    <a16:creationId xmlns:a16="http://schemas.microsoft.com/office/drawing/2014/main" id="{D0E35490-EE9E-43CA-8947-5592648AF00C}"/>
                  </a:ext>
                </a:extLst>
              </p:cNvPr>
              <p:cNvCxnSpPr/>
              <p:nvPr/>
            </p:nvCxnSpPr>
            <p:spPr>
              <a:xfrm>
                <a:off x="3554561" y="3460186"/>
                <a:ext cx="9981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3" name="直接连接符 522">
                <a:extLst>
                  <a:ext uri="{FF2B5EF4-FFF2-40B4-BE49-F238E27FC236}">
                    <a16:creationId xmlns:a16="http://schemas.microsoft.com/office/drawing/2014/main" id="{CA84E574-42C0-48F1-93D6-C5C17907ECDA}"/>
                  </a:ext>
                </a:extLst>
              </p:cNvPr>
              <p:cNvCxnSpPr/>
              <p:nvPr/>
            </p:nvCxnSpPr>
            <p:spPr>
              <a:xfrm>
                <a:off x="3905509" y="3460186"/>
                <a:ext cx="9981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4" name="直接连接符 523">
                <a:extLst>
                  <a:ext uri="{FF2B5EF4-FFF2-40B4-BE49-F238E27FC236}">
                    <a16:creationId xmlns:a16="http://schemas.microsoft.com/office/drawing/2014/main" id="{61906636-CAEC-4292-9480-B7BA972BE633}"/>
                  </a:ext>
                </a:extLst>
              </p:cNvPr>
              <p:cNvCxnSpPr/>
              <p:nvPr/>
            </p:nvCxnSpPr>
            <p:spPr>
              <a:xfrm>
                <a:off x="1101144" y="3792502"/>
                <a:ext cx="96591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5" name="直接连接符 524">
                <a:extLst>
                  <a:ext uri="{FF2B5EF4-FFF2-40B4-BE49-F238E27FC236}">
                    <a16:creationId xmlns:a16="http://schemas.microsoft.com/office/drawing/2014/main" id="{72686129-2F74-43DC-BE26-3F334910047B}"/>
                  </a:ext>
                </a:extLst>
              </p:cNvPr>
              <p:cNvCxnSpPr/>
              <p:nvPr/>
            </p:nvCxnSpPr>
            <p:spPr>
              <a:xfrm>
                <a:off x="1799821" y="3792502"/>
                <a:ext cx="9981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6" name="直接连接符 525">
                <a:extLst>
                  <a:ext uri="{FF2B5EF4-FFF2-40B4-BE49-F238E27FC236}">
                    <a16:creationId xmlns:a16="http://schemas.microsoft.com/office/drawing/2014/main" id="{46BA7DA1-6453-4CD3-9852-E7CC8D621A28}"/>
                  </a:ext>
                </a:extLst>
              </p:cNvPr>
              <p:cNvCxnSpPr/>
              <p:nvPr/>
            </p:nvCxnSpPr>
            <p:spPr>
              <a:xfrm>
                <a:off x="1448873" y="3792502"/>
                <a:ext cx="9981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7" name="直接连接符 526">
                <a:extLst>
                  <a:ext uri="{FF2B5EF4-FFF2-40B4-BE49-F238E27FC236}">
                    <a16:creationId xmlns:a16="http://schemas.microsoft.com/office/drawing/2014/main" id="{50393933-92A1-405E-866A-23A13271F44E}"/>
                  </a:ext>
                </a:extLst>
              </p:cNvPr>
              <p:cNvCxnSpPr/>
              <p:nvPr/>
            </p:nvCxnSpPr>
            <p:spPr>
              <a:xfrm>
                <a:off x="2150769" y="3792502"/>
                <a:ext cx="9981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8" name="直接连接符 527">
                <a:extLst>
                  <a:ext uri="{FF2B5EF4-FFF2-40B4-BE49-F238E27FC236}">
                    <a16:creationId xmlns:a16="http://schemas.microsoft.com/office/drawing/2014/main" id="{8FECE3B4-CDD5-4E0E-A92C-10965D6F5D3A}"/>
                  </a:ext>
                </a:extLst>
              </p:cNvPr>
              <p:cNvCxnSpPr/>
              <p:nvPr/>
            </p:nvCxnSpPr>
            <p:spPr>
              <a:xfrm>
                <a:off x="2501717" y="3792502"/>
                <a:ext cx="9981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9" name="直接连接符 528">
                <a:extLst>
                  <a:ext uri="{FF2B5EF4-FFF2-40B4-BE49-F238E27FC236}">
                    <a16:creationId xmlns:a16="http://schemas.microsoft.com/office/drawing/2014/main" id="{1CDE547D-573D-40A6-8A37-D943A6909D08}"/>
                  </a:ext>
                </a:extLst>
              </p:cNvPr>
              <p:cNvCxnSpPr/>
              <p:nvPr/>
            </p:nvCxnSpPr>
            <p:spPr>
              <a:xfrm>
                <a:off x="2852665" y="3792502"/>
                <a:ext cx="9981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0" name="直接连接符 529">
                <a:extLst>
                  <a:ext uri="{FF2B5EF4-FFF2-40B4-BE49-F238E27FC236}">
                    <a16:creationId xmlns:a16="http://schemas.microsoft.com/office/drawing/2014/main" id="{8CD2165D-ED9E-4784-8914-A714806E82E2}"/>
                  </a:ext>
                </a:extLst>
              </p:cNvPr>
              <p:cNvCxnSpPr/>
              <p:nvPr/>
            </p:nvCxnSpPr>
            <p:spPr>
              <a:xfrm>
                <a:off x="3203613" y="3792502"/>
                <a:ext cx="9981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1" name="直接连接符 530">
                <a:extLst>
                  <a:ext uri="{FF2B5EF4-FFF2-40B4-BE49-F238E27FC236}">
                    <a16:creationId xmlns:a16="http://schemas.microsoft.com/office/drawing/2014/main" id="{2AF1D366-A991-4AF0-B6AC-F5DBB9EC50EC}"/>
                  </a:ext>
                </a:extLst>
              </p:cNvPr>
              <p:cNvCxnSpPr/>
              <p:nvPr/>
            </p:nvCxnSpPr>
            <p:spPr>
              <a:xfrm>
                <a:off x="3554561" y="3792502"/>
                <a:ext cx="9981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2" name="直接连接符 531">
                <a:extLst>
                  <a:ext uri="{FF2B5EF4-FFF2-40B4-BE49-F238E27FC236}">
                    <a16:creationId xmlns:a16="http://schemas.microsoft.com/office/drawing/2014/main" id="{B5537C07-F698-4586-AB4B-BBAA5E037825}"/>
                  </a:ext>
                </a:extLst>
              </p:cNvPr>
              <p:cNvCxnSpPr/>
              <p:nvPr/>
            </p:nvCxnSpPr>
            <p:spPr>
              <a:xfrm>
                <a:off x="3905509" y="3792502"/>
                <a:ext cx="9981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3" name="直接连接符 532">
                <a:extLst>
                  <a:ext uri="{FF2B5EF4-FFF2-40B4-BE49-F238E27FC236}">
                    <a16:creationId xmlns:a16="http://schemas.microsoft.com/office/drawing/2014/main" id="{00A7DEC2-55BE-45A3-BDA5-DE33A0AC0AE0}"/>
                  </a:ext>
                </a:extLst>
              </p:cNvPr>
              <p:cNvCxnSpPr/>
              <p:nvPr/>
            </p:nvCxnSpPr>
            <p:spPr>
              <a:xfrm>
                <a:off x="1101144" y="4135402"/>
                <a:ext cx="96591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4" name="直接连接符 533">
                <a:extLst>
                  <a:ext uri="{FF2B5EF4-FFF2-40B4-BE49-F238E27FC236}">
                    <a16:creationId xmlns:a16="http://schemas.microsoft.com/office/drawing/2014/main" id="{A63BD569-0A8C-42F5-A96F-38A8535B67E6}"/>
                  </a:ext>
                </a:extLst>
              </p:cNvPr>
              <p:cNvCxnSpPr/>
              <p:nvPr/>
            </p:nvCxnSpPr>
            <p:spPr>
              <a:xfrm>
                <a:off x="1799821" y="4135402"/>
                <a:ext cx="9981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5" name="直接连接符 534">
                <a:extLst>
                  <a:ext uri="{FF2B5EF4-FFF2-40B4-BE49-F238E27FC236}">
                    <a16:creationId xmlns:a16="http://schemas.microsoft.com/office/drawing/2014/main" id="{9B3011F5-95BA-4FCA-9DBB-1EED418F6EEB}"/>
                  </a:ext>
                </a:extLst>
              </p:cNvPr>
              <p:cNvCxnSpPr/>
              <p:nvPr/>
            </p:nvCxnSpPr>
            <p:spPr>
              <a:xfrm>
                <a:off x="1448873" y="4135402"/>
                <a:ext cx="9981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6" name="直接连接符 535">
                <a:extLst>
                  <a:ext uri="{FF2B5EF4-FFF2-40B4-BE49-F238E27FC236}">
                    <a16:creationId xmlns:a16="http://schemas.microsoft.com/office/drawing/2014/main" id="{EEAFAB66-A6C5-490D-8C1D-5B073F5604D2}"/>
                  </a:ext>
                </a:extLst>
              </p:cNvPr>
              <p:cNvCxnSpPr/>
              <p:nvPr/>
            </p:nvCxnSpPr>
            <p:spPr>
              <a:xfrm>
                <a:off x="2150769" y="4135402"/>
                <a:ext cx="9981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7" name="直接连接符 536">
                <a:extLst>
                  <a:ext uri="{FF2B5EF4-FFF2-40B4-BE49-F238E27FC236}">
                    <a16:creationId xmlns:a16="http://schemas.microsoft.com/office/drawing/2014/main" id="{8DEC6DE3-3F1A-4876-89C2-1A55B6AE4912}"/>
                  </a:ext>
                </a:extLst>
              </p:cNvPr>
              <p:cNvCxnSpPr/>
              <p:nvPr/>
            </p:nvCxnSpPr>
            <p:spPr>
              <a:xfrm>
                <a:off x="2501717" y="4135402"/>
                <a:ext cx="9981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8" name="直接连接符 537">
                <a:extLst>
                  <a:ext uri="{FF2B5EF4-FFF2-40B4-BE49-F238E27FC236}">
                    <a16:creationId xmlns:a16="http://schemas.microsoft.com/office/drawing/2014/main" id="{6C6C63D8-A0D1-4E42-A365-31B0A2662BA3}"/>
                  </a:ext>
                </a:extLst>
              </p:cNvPr>
              <p:cNvCxnSpPr/>
              <p:nvPr/>
            </p:nvCxnSpPr>
            <p:spPr>
              <a:xfrm>
                <a:off x="2852665" y="4135402"/>
                <a:ext cx="9981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9" name="直接连接符 538">
                <a:extLst>
                  <a:ext uri="{FF2B5EF4-FFF2-40B4-BE49-F238E27FC236}">
                    <a16:creationId xmlns:a16="http://schemas.microsoft.com/office/drawing/2014/main" id="{79EAC72F-C26A-496D-B7B6-F3628B830B22}"/>
                  </a:ext>
                </a:extLst>
              </p:cNvPr>
              <p:cNvCxnSpPr/>
              <p:nvPr/>
            </p:nvCxnSpPr>
            <p:spPr>
              <a:xfrm>
                <a:off x="3203613" y="4135402"/>
                <a:ext cx="9981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0" name="直接连接符 539">
                <a:extLst>
                  <a:ext uri="{FF2B5EF4-FFF2-40B4-BE49-F238E27FC236}">
                    <a16:creationId xmlns:a16="http://schemas.microsoft.com/office/drawing/2014/main" id="{96A2BF86-7EEB-407E-A7C0-4D28CCA1AD3E}"/>
                  </a:ext>
                </a:extLst>
              </p:cNvPr>
              <p:cNvCxnSpPr/>
              <p:nvPr/>
            </p:nvCxnSpPr>
            <p:spPr>
              <a:xfrm>
                <a:off x="3554561" y="4135402"/>
                <a:ext cx="9981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1" name="直接连接符 540">
                <a:extLst>
                  <a:ext uri="{FF2B5EF4-FFF2-40B4-BE49-F238E27FC236}">
                    <a16:creationId xmlns:a16="http://schemas.microsoft.com/office/drawing/2014/main" id="{08ADEA36-37B7-41A9-AE51-4131D9D10277}"/>
                  </a:ext>
                </a:extLst>
              </p:cNvPr>
              <p:cNvCxnSpPr/>
              <p:nvPr/>
            </p:nvCxnSpPr>
            <p:spPr>
              <a:xfrm>
                <a:off x="3905509" y="4135402"/>
                <a:ext cx="9981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2" name="直接连接符 541">
                <a:extLst>
                  <a:ext uri="{FF2B5EF4-FFF2-40B4-BE49-F238E27FC236}">
                    <a16:creationId xmlns:a16="http://schemas.microsoft.com/office/drawing/2014/main" id="{EB3B63EC-E2A1-485E-9E55-4EFAA2912965}"/>
                  </a:ext>
                </a:extLst>
              </p:cNvPr>
              <p:cNvCxnSpPr/>
              <p:nvPr/>
            </p:nvCxnSpPr>
            <p:spPr>
              <a:xfrm>
                <a:off x="1101144" y="4482535"/>
                <a:ext cx="96591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3" name="直接连接符 542">
                <a:extLst>
                  <a:ext uri="{FF2B5EF4-FFF2-40B4-BE49-F238E27FC236}">
                    <a16:creationId xmlns:a16="http://schemas.microsoft.com/office/drawing/2014/main" id="{53AF062C-C985-4898-B8F7-41F0F9888774}"/>
                  </a:ext>
                </a:extLst>
              </p:cNvPr>
              <p:cNvCxnSpPr/>
              <p:nvPr/>
            </p:nvCxnSpPr>
            <p:spPr>
              <a:xfrm>
                <a:off x="1799821" y="4482535"/>
                <a:ext cx="9981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4" name="直接连接符 543">
                <a:extLst>
                  <a:ext uri="{FF2B5EF4-FFF2-40B4-BE49-F238E27FC236}">
                    <a16:creationId xmlns:a16="http://schemas.microsoft.com/office/drawing/2014/main" id="{7EFFC6F9-063F-4EB5-944F-B422386A7F2D}"/>
                  </a:ext>
                </a:extLst>
              </p:cNvPr>
              <p:cNvCxnSpPr/>
              <p:nvPr/>
            </p:nvCxnSpPr>
            <p:spPr>
              <a:xfrm>
                <a:off x="1448873" y="4482535"/>
                <a:ext cx="9981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5" name="直接连接符 544">
                <a:extLst>
                  <a:ext uri="{FF2B5EF4-FFF2-40B4-BE49-F238E27FC236}">
                    <a16:creationId xmlns:a16="http://schemas.microsoft.com/office/drawing/2014/main" id="{3DD00E33-B1DD-4D2A-A729-8802988EA849}"/>
                  </a:ext>
                </a:extLst>
              </p:cNvPr>
              <p:cNvCxnSpPr/>
              <p:nvPr/>
            </p:nvCxnSpPr>
            <p:spPr>
              <a:xfrm>
                <a:off x="2150769" y="4482535"/>
                <a:ext cx="9981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6" name="直接连接符 545">
                <a:extLst>
                  <a:ext uri="{FF2B5EF4-FFF2-40B4-BE49-F238E27FC236}">
                    <a16:creationId xmlns:a16="http://schemas.microsoft.com/office/drawing/2014/main" id="{B32F03E0-D738-46EA-9A18-24D17B399C59}"/>
                  </a:ext>
                </a:extLst>
              </p:cNvPr>
              <p:cNvCxnSpPr/>
              <p:nvPr/>
            </p:nvCxnSpPr>
            <p:spPr>
              <a:xfrm>
                <a:off x="2501717" y="4482535"/>
                <a:ext cx="9981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7" name="直接连接符 546">
                <a:extLst>
                  <a:ext uri="{FF2B5EF4-FFF2-40B4-BE49-F238E27FC236}">
                    <a16:creationId xmlns:a16="http://schemas.microsoft.com/office/drawing/2014/main" id="{4AA5E705-4372-4EF2-9F02-74FB40C5684C}"/>
                  </a:ext>
                </a:extLst>
              </p:cNvPr>
              <p:cNvCxnSpPr/>
              <p:nvPr/>
            </p:nvCxnSpPr>
            <p:spPr>
              <a:xfrm>
                <a:off x="2852665" y="4482535"/>
                <a:ext cx="9981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8" name="直接连接符 547">
                <a:extLst>
                  <a:ext uri="{FF2B5EF4-FFF2-40B4-BE49-F238E27FC236}">
                    <a16:creationId xmlns:a16="http://schemas.microsoft.com/office/drawing/2014/main" id="{1C6856A6-5922-4528-9944-335F3ECBF778}"/>
                  </a:ext>
                </a:extLst>
              </p:cNvPr>
              <p:cNvCxnSpPr/>
              <p:nvPr/>
            </p:nvCxnSpPr>
            <p:spPr>
              <a:xfrm>
                <a:off x="3203613" y="4482535"/>
                <a:ext cx="9981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9" name="直接连接符 548">
                <a:extLst>
                  <a:ext uri="{FF2B5EF4-FFF2-40B4-BE49-F238E27FC236}">
                    <a16:creationId xmlns:a16="http://schemas.microsoft.com/office/drawing/2014/main" id="{6174E844-E459-4DF3-B7B3-2B5DEE5A051F}"/>
                  </a:ext>
                </a:extLst>
              </p:cNvPr>
              <p:cNvCxnSpPr/>
              <p:nvPr/>
            </p:nvCxnSpPr>
            <p:spPr>
              <a:xfrm>
                <a:off x="3554561" y="4482535"/>
                <a:ext cx="9981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0" name="直接连接符 549">
                <a:extLst>
                  <a:ext uri="{FF2B5EF4-FFF2-40B4-BE49-F238E27FC236}">
                    <a16:creationId xmlns:a16="http://schemas.microsoft.com/office/drawing/2014/main" id="{2DCC8A3D-0CC8-4D4F-8ACC-66F1890FF73E}"/>
                  </a:ext>
                </a:extLst>
              </p:cNvPr>
              <p:cNvCxnSpPr/>
              <p:nvPr/>
            </p:nvCxnSpPr>
            <p:spPr>
              <a:xfrm>
                <a:off x="3905509" y="4482535"/>
                <a:ext cx="9981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1" name="直接连接符 550">
                <a:extLst>
                  <a:ext uri="{FF2B5EF4-FFF2-40B4-BE49-F238E27FC236}">
                    <a16:creationId xmlns:a16="http://schemas.microsoft.com/office/drawing/2014/main" id="{FD97DCF8-D2D4-4C07-8339-92EE153B9FCF}"/>
                  </a:ext>
                </a:extLst>
              </p:cNvPr>
              <p:cNvCxnSpPr>
                <a:stCxn id="361" idx="2"/>
                <a:endCxn id="371" idx="0"/>
              </p:cNvCxnSpPr>
              <p:nvPr/>
            </p:nvCxnSpPr>
            <p:spPr>
              <a:xfrm>
                <a:off x="975575" y="1532586"/>
                <a:ext cx="0" cy="901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2" name="直接连接符 551">
                <a:extLst>
                  <a:ext uri="{FF2B5EF4-FFF2-40B4-BE49-F238E27FC236}">
                    <a16:creationId xmlns:a16="http://schemas.microsoft.com/office/drawing/2014/main" id="{C2B00A53-0429-4D1D-8955-2105C911714F}"/>
                  </a:ext>
                </a:extLst>
              </p:cNvPr>
              <p:cNvCxnSpPr>
                <a:stCxn id="371" idx="2"/>
                <a:endCxn id="381" idx="0"/>
              </p:cNvCxnSpPr>
              <p:nvPr/>
            </p:nvCxnSpPr>
            <p:spPr>
              <a:xfrm>
                <a:off x="975575" y="1873876"/>
                <a:ext cx="0" cy="901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3" name="直接连接符 552">
                <a:extLst>
                  <a:ext uri="{FF2B5EF4-FFF2-40B4-BE49-F238E27FC236}">
                    <a16:creationId xmlns:a16="http://schemas.microsoft.com/office/drawing/2014/main" id="{D1C3EC04-3EAA-45AE-8B19-B04F4C82FA0D}"/>
                  </a:ext>
                </a:extLst>
              </p:cNvPr>
              <p:cNvCxnSpPr>
                <a:stCxn id="381" idx="2"/>
                <a:endCxn id="391" idx="0"/>
              </p:cNvCxnSpPr>
              <p:nvPr/>
            </p:nvCxnSpPr>
            <p:spPr>
              <a:xfrm>
                <a:off x="975575" y="2215166"/>
                <a:ext cx="0" cy="901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4" name="直接连接符 553">
                <a:extLst>
                  <a:ext uri="{FF2B5EF4-FFF2-40B4-BE49-F238E27FC236}">
                    <a16:creationId xmlns:a16="http://schemas.microsoft.com/office/drawing/2014/main" id="{BB70B402-4301-4D06-9D42-BCC2D82119F2}"/>
                  </a:ext>
                </a:extLst>
              </p:cNvPr>
              <p:cNvCxnSpPr>
                <a:stCxn id="391" idx="2"/>
                <a:endCxn id="401" idx="0"/>
              </p:cNvCxnSpPr>
              <p:nvPr/>
            </p:nvCxnSpPr>
            <p:spPr>
              <a:xfrm>
                <a:off x="975575" y="2556456"/>
                <a:ext cx="0" cy="901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5" name="直接连接符 554">
                <a:extLst>
                  <a:ext uri="{FF2B5EF4-FFF2-40B4-BE49-F238E27FC236}">
                    <a16:creationId xmlns:a16="http://schemas.microsoft.com/office/drawing/2014/main" id="{7601A0DC-F3FD-414F-92CA-317CBFFF9BB0}"/>
                  </a:ext>
                </a:extLst>
              </p:cNvPr>
              <p:cNvCxnSpPr>
                <a:stCxn id="401" idx="2"/>
                <a:endCxn id="411" idx="0"/>
              </p:cNvCxnSpPr>
              <p:nvPr/>
            </p:nvCxnSpPr>
            <p:spPr>
              <a:xfrm>
                <a:off x="975575" y="2897746"/>
                <a:ext cx="0" cy="901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6" name="直接连接符 555">
                <a:extLst>
                  <a:ext uri="{FF2B5EF4-FFF2-40B4-BE49-F238E27FC236}">
                    <a16:creationId xmlns:a16="http://schemas.microsoft.com/office/drawing/2014/main" id="{4D4BB86C-4186-4E4C-BCF3-9E037C76EB9F}"/>
                  </a:ext>
                </a:extLst>
              </p:cNvPr>
              <p:cNvCxnSpPr>
                <a:stCxn id="411" idx="2"/>
                <a:endCxn id="421" idx="0"/>
              </p:cNvCxnSpPr>
              <p:nvPr/>
            </p:nvCxnSpPr>
            <p:spPr>
              <a:xfrm>
                <a:off x="975575" y="3239036"/>
                <a:ext cx="0" cy="901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7" name="直接连接符 556">
                <a:extLst>
                  <a:ext uri="{FF2B5EF4-FFF2-40B4-BE49-F238E27FC236}">
                    <a16:creationId xmlns:a16="http://schemas.microsoft.com/office/drawing/2014/main" id="{5BBE84C4-C00C-48EE-9AB5-C9F40F5644B6}"/>
                  </a:ext>
                </a:extLst>
              </p:cNvPr>
              <p:cNvCxnSpPr>
                <a:stCxn id="421" idx="2"/>
                <a:endCxn id="431" idx="0"/>
              </p:cNvCxnSpPr>
              <p:nvPr/>
            </p:nvCxnSpPr>
            <p:spPr>
              <a:xfrm>
                <a:off x="975575" y="3580326"/>
                <a:ext cx="0" cy="901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8" name="直接连接符 557">
                <a:extLst>
                  <a:ext uri="{FF2B5EF4-FFF2-40B4-BE49-F238E27FC236}">
                    <a16:creationId xmlns:a16="http://schemas.microsoft.com/office/drawing/2014/main" id="{90E7ED4B-3868-40F1-A7E1-3AB60EEDD597}"/>
                  </a:ext>
                </a:extLst>
              </p:cNvPr>
              <p:cNvCxnSpPr>
                <a:stCxn id="431" idx="2"/>
                <a:endCxn id="441" idx="0"/>
              </p:cNvCxnSpPr>
              <p:nvPr/>
            </p:nvCxnSpPr>
            <p:spPr>
              <a:xfrm>
                <a:off x="975575" y="3921616"/>
                <a:ext cx="0" cy="901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9" name="直接连接符 558">
                <a:extLst>
                  <a:ext uri="{FF2B5EF4-FFF2-40B4-BE49-F238E27FC236}">
                    <a16:creationId xmlns:a16="http://schemas.microsoft.com/office/drawing/2014/main" id="{E669CF7A-92CF-42B2-936D-DD36D0618CA0}"/>
                  </a:ext>
                </a:extLst>
              </p:cNvPr>
              <p:cNvCxnSpPr>
                <a:stCxn id="441" idx="2"/>
                <a:endCxn id="451" idx="0"/>
              </p:cNvCxnSpPr>
              <p:nvPr/>
            </p:nvCxnSpPr>
            <p:spPr>
              <a:xfrm>
                <a:off x="975575" y="4262906"/>
                <a:ext cx="0" cy="901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0" name="直接连接符 559">
                <a:extLst>
                  <a:ext uri="{FF2B5EF4-FFF2-40B4-BE49-F238E27FC236}">
                    <a16:creationId xmlns:a16="http://schemas.microsoft.com/office/drawing/2014/main" id="{009FBDD7-46EB-4782-A6B5-305FFF48176C}"/>
                  </a:ext>
                </a:extLst>
              </p:cNvPr>
              <p:cNvCxnSpPr/>
              <p:nvPr/>
            </p:nvCxnSpPr>
            <p:spPr>
              <a:xfrm>
                <a:off x="1322708" y="1532586"/>
                <a:ext cx="0" cy="901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1" name="直接连接符 560">
                <a:extLst>
                  <a:ext uri="{FF2B5EF4-FFF2-40B4-BE49-F238E27FC236}">
                    <a16:creationId xmlns:a16="http://schemas.microsoft.com/office/drawing/2014/main" id="{AB4AC2D8-A302-4409-AFCF-2309FB291945}"/>
                  </a:ext>
                </a:extLst>
              </p:cNvPr>
              <p:cNvCxnSpPr/>
              <p:nvPr/>
            </p:nvCxnSpPr>
            <p:spPr>
              <a:xfrm>
                <a:off x="1322708" y="1873876"/>
                <a:ext cx="0" cy="901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2" name="直接连接符 561">
                <a:extLst>
                  <a:ext uri="{FF2B5EF4-FFF2-40B4-BE49-F238E27FC236}">
                    <a16:creationId xmlns:a16="http://schemas.microsoft.com/office/drawing/2014/main" id="{1FCA4B39-F601-47DF-BBF9-09FBDF5E0891}"/>
                  </a:ext>
                </a:extLst>
              </p:cNvPr>
              <p:cNvCxnSpPr/>
              <p:nvPr/>
            </p:nvCxnSpPr>
            <p:spPr>
              <a:xfrm>
                <a:off x="1322708" y="2215166"/>
                <a:ext cx="0" cy="901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3" name="直接连接符 562">
                <a:extLst>
                  <a:ext uri="{FF2B5EF4-FFF2-40B4-BE49-F238E27FC236}">
                    <a16:creationId xmlns:a16="http://schemas.microsoft.com/office/drawing/2014/main" id="{168AD9C8-1B8D-4F45-B562-7B0E369AD9E4}"/>
                  </a:ext>
                </a:extLst>
              </p:cNvPr>
              <p:cNvCxnSpPr/>
              <p:nvPr/>
            </p:nvCxnSpPr>
            <p:spPr>
              <a:xfrm>
                <a:off x="1322708" y="2556456"/>
                <a:ext cx="0" cy="901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4" name="直接连接符 563">
                <a:extLst>
                  <a:ext uri="{FF2B5EF4-FFF2-40B4-BE49-F238E27FC236}">
                    <a16:creationId xmlns:a16="http://schemas.microsoft.com/office/drawing/2014/main" id="{5E0B9C31-7765-4572-AE10-A9A6C2C95EDA}"/>
                  </a:ext>
                </a:extLst>
              </p:cNvPr>
              <p:cNvCxnSpPr/>
              <p:nvPr/>
            </p:nvCxnSpPr>
            <p:spPr>
              <a:xfrm>
                <a:off x="1322708" y="2897746"/>
                <a:ext cx="0" cy="901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5" name="直接连接符 564">
                <a:extLst>
                  <a:ext uri="{FF2B5EF4-FFF2-40B4-BE49-F238E27FC236}">
                    <a16:creationId xmlns:a16="http://schemas.microsoft.com/office/drawing/2014/main" id="{00CE52C4-D489-4010-90E3-833751980E4C}"/>
                  </a:ext>
                </a:extLst>
              </p:cNvPr>
              <p:cNvCxnSpPr/>
              <p:nvPr/>
            </p:nvCxnSpPr>
            <p:spPr>
              <a:xfrm>
                <a:off x="1322708" y="3239036"/>
                <a:ext cx="0" cy="901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6" name="直接连接符 565">
                <a:extLst>
                  <a:ext uri="{FF2B5EF4-FFF2-40B4-BE49-F238E27FC236}">
                    <a16:creationId xmlns:a16="http://schemas.microsoft.com/office/drawing/2014/main" id="{35A0E114-4F49-48B1-8C01-E66540BC9772}"/>
                  </a:ext>
                </a:extLst>
              </p:cNvPr>
              <p:cNvCxnSpPr/>
              <p:nvPr/>
            </p:nvCxnSpPr>
            <p:spPr>
              <a:xfrm>
                <a:off x="1322708" y="3580326"/>
                <a:ext cx="0" cy="901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7" name="直接连接符 566">
                <a:extLst>
                  <a:ext uri="{FF2B5EF4-FFF2-40B4-BE49-F238E27FC236}">
                    <a16:creationId xmlns:a16="http://schemas.microsoft.com/office/drawing/2014/main" id="{06EB56F9-2D7B-4E2F-AED3-380D082D1F63}"/>
                  </a:ext>
                </a:extLst>
              </p:cNvPr>
              <p:cNvCxnSpPr/>
              <p:nvPr/>
            </p:nvCxnSpPr>
            <p:spPr>
              <a:xfrm>
                <a:off x="1322708" y="3921616"/>
                <a:ext cx="0" cy="901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8" name="直接连接符 567">
                <a:extLst>
                  <a:ext uri="{FF2B5EF4-FFF2-40B4-BE49-F238E27FC236}">
                    <a16:creationId xmlns:a16="http://schemas.microsoft.com/office/drawing/2014/main" id="{E612F93C-D079-4BE0-9E84-783AC9334E27}"/>
                  </a:ext>
                </a:extLst>
              </p:cNvPr>
              <p:cNvCxnSpPr/>
              <p:nvPr/>
            </p:nvCxnSpPr>
            <p:spPr>
              <a:xfrm>
                <a:off x="1322708" y="4262906"/>
                <a:ext cx="0" cy="901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9" name="直接连接符 568">
                <a:extLst>
                  <a:ext uri="{FF2B5EF4-FFF2-40B4-BE49-F238E27FC236}">
                    <a16:creationId xmlns:a16="http://schemas.microsoft.com/office/drawing/2014/main" id="{17D01166-1F1C-46B8-A4C6-33ED1DCBC3FA}"/>
                  </a:ext>
                </a:extLst>
              </p:cNvPr>
              <p:cNvCxnSpPr/>
              <p:nvPr/>
            </p:nvCxnSpPr>
            <p:spPr>
              <a:xfrm>
                <a:off x="1668430" y="1532586"/>
                <a:ext cx="0" cy="901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0" name="直接连接符 569">
                <a:extLst>
                  <a:ext uri="{FF2B5EF4-FFF2-40B4-BE49-F238E27FC236}">
                    <a16:creationId xmlns:a16="http://schemas.microsoft.com/office/drawing/2014/main" id="{6CB4E6B9-A72A-4C26-8E21-1F3A0F040DC3}"/>
                  </a:ext>
                </a:extLst>
              </p:cNvPr>
              <p:cNvCxnSpPr/>
              <p:nvPr/>
            </p:nvCxnSpPr>
            <p:spPr>
              <a:xfrm>
                <a:off x="1668430" y="1873876"/>
                <a:ext cx="0" cy="901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1" name="直接连接符 570">
                <a:extLst>
                  <a:ext uri="{FF2B5EF4-FFF2-40B4-BE49-F238E27FC236}">
                    <a16:creationId xmlns:a16="http://schemas.microsoft.com/office/drawing/2014/main" id="{EF4682EA-A67D-4B98-9071-3389054E5C6C}"/>
                  </a:ext>
                </a:extLst>
              </p:cNvPr>
              <p:cNvCxnSpPr/>
              <p:nvPr/>
            </p:nvCxnSpPr>
            <p:spPr>
              <a:xfrm>
                <a:off x="1668430" y="2215166"/>
                <a:ext cx="0" cy="901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2" name="直接连接符 571">
                <a:extLst>
                  <a:ext uri="{FF2B5EF4-FFF2-40B4-BE49-F238E27FC236}">
                    <a16:creationId xmlns:a16="http://schemas.microsoft.com/office/drawing/2014/main" id="{B7F00C28-AA41-42BE-B5CD-9C165B8A085B}"/>
                  </a:ext>
                </a:extLst>
              </p:cNvPr>
              <p:cNvCxnSpPr/>
              <p:nvPr/>
            </p:nvCxnSpPr>
            <p:spPr>
              <a:xfrm>
                <a:off x="1668430" y="2556456"/>
                <a:ext cx="0" cy="901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3" name="直接连接符 572">
                <a:extLst>
                  <a:ext uri="{FF2B5EF4-FFF2-40B4-BE49-F238E27FC236}">
                    <a16:creationId xmlns:a16="http://schemas.microsoft.com/office/drawing/2014/main" id="{0E3F7C53-29F9-4BCE-A4C9-97A4932864AB}"/>
                  </a:ext>
                </a:extLst>
              </p:cNvPr>
              <p:cNvCxnSpPr/>
              <p:nvPr/>
            </p:nvCxnSpPr>
            <p:spPr>
              <a:xfrm>
                <a:off x="1668430" y="2897746"/>
                <a:ext cx="0" cy="901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4" name="直接连接符 573">
                <a:extLst>
                  <a:ext uri="{FF2B5EF4-FFF2-40B4-BE49-F238E27FC236}">
                    <a16:creationId xmlns:a16="http://schemas.microsoft.com/office/drawing/2014/main" id="{84618FF9-E0E1-4778-9E87-2B6732398393}"/>
                  </a:ext>
                </a:extLst>
              </p:cNvPr>
              <p:cNvCxnSpPr/>
              <p:nvPr/>
            </p:nvCxnSpPr>
            <p:spPr>
              <a:xfrm>
                <a:off x="1668430" y="3239036"/>
                <a:ext cx="0" cy="901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5" name="直接连接符 574">
                <a:extLst>
                  <a:ext uri="{FF2B5EF4-FFF2-40B4-BE49-F238E27FC236}">
                    <a16:creationId xmlns:a16="http://schemas.microsoft.com/office/drawing/2014/main" id="{3FCDD887-1C5B-4C5D-84B8-8CF904836DA7}"/>
                  </a:ext>
                </a:extLst>
              </p:cNvPr>
              <p:cNvCxnSpPr/>
              <p:nvPr/>
            </p:nvCxnSpPr>
            <p:spPr>
              <a:xfrm>
                <a:off x="1668430" y="3580326"/>
                <a:ext cx="0" cy="901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6" name="直接连接符 575">
                <a:extLst>
                  <a:ext uri="{FF2B5EF4-FFF2-40B4-BE49-F238E27FC236}">
                    <a16:creationId xmlns:a16="http://schemas.microsoft.com/office/drawing/2014/main" id="{B3FCD8C6-B9A1-40D5-B0A0-8E33E5484BE7}"/>
                  </a:ext>
                </a:extLst>
              </p:cNvPr>
              <p:cNvCxnSpPr/>
              <p:nvPr/>
            </p:nvCxnSpPr>
            <p:spPr>
              <a:xfrm>
                <a:off x="1668430" y="3921616"/>
                <a:ext cx="0" cy="901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7" name="直接连接符 576">
                <a:extLst>
                  <a:ext uri="{FF2B5EF4-FFF2-40B4-BE49-F238E27FC236}">
                    <a16:creationId xmlns:a16="http://schemas.microsoft.com/office/drawing/2014/main" id="{442E559A-788B-48C5-8980-4549A24F5461}"/>
                  </a:ext>
                </a:extLst>
              </p:cNvPr>
              <p:cNvCxnSpPr/>
              <p:nvPr/>
            </p:nvCxnSpPr>
            <p:spPr>
              <a:xfrm>
                <a:off x="1668430" y="4262906"/>
                <a:ext cx="0" cy="901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8" name="直接连接符 577">
                <a:extLst>
                  <a:ext uri="{FF2B5EF4-FFF2-40B4-BE49-F238E27FC236}">
                    <a16:creationId xmlns:a16="http://schemas.microsoft.com/office/drawing/2014/main" id="{4F3E6A32-5185-4167-8D47-74F4D3583432}"/>
                  </a:ext>
                </a:extLst>
              </p:cNvPr>
              <p:cNvCxnSpPr/>
              <p:nvPr/>
            </p:nvCxnSpPr>
            <p:spPr>
              <a:xfrm>
                <a:off x="2025441" y="1532586"/>
                <a:ext cx="0" cy="901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79" name="直接连接符 578">
                <a:extLst>
                  <a:ext uri="{FF2B5EF4-FFF2-40B4-BE49-F238E27FC236}">
                    <a16:creationId xmlns:a16="http://schemas.microsoft.com/office/drawing/2014/main" id="{805367AE-7188-4106-AC75-9471995B2569}"/>
                  </a:ext>
                </a:extLst>
              </p:cNvPr>
              <p:cNvCxnSpPr/>
              <p:nvPr/>
            </p:nvCxnSpPr>
            <p:spPr>
              <a:xfrm>
                <a:off x="2025441" y="1873876"/>
                <a:ext cx="0" cy="901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0" name="直接连接符 579">
                <a:extLst>
                  <a:ext uri="{FF2B5EF4-FFF2-40B4-BE49-F238E27FC236}">
                    <a16:creationId xmlns:a16="http://schemas.microsoft.com/office/drawing/2014/main" id="{9F79C5F2-3C9A-4B7F-A676-9AC0DF5EC201}"/>
                  </a:ext>
                </a:extLst>
              </p:cNvPr>
              <p:cNvCxnSpPr/>
              <p:nvPr/>
            </p:nvCxnSpPr>
            <p:spPr>
              <a:xfrm>
                <a:off x="2025441" y="2215166"/>
                <a:ext cx="0" cy="901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1" name="直接连接符 580">
                <a:extLst>
                  <a:ext uri="{FF2B5EF4-FFF2-40B4-BE49-F238E27FC236}">
                    <a16:creationId xmlns:a16="http://schemas.microsoft.com/office/drawing/2014/main" id="{9B28E8AD-1C63-485D-86A8-8CBD727D22CB}"/>
                  </a:ext>
                </a:extLst>
              </p:cNvPr>
              <p:cNvCxnSpPr/>
              <p:nvPr/>
            </p:nvCxnSpPr>
            <p:spPr>
              <a:xfrm>
                <a:off x="2025441" y="2556456"/>
                <a:ext cx="0" cy="901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2" name="直接连接符 581">
                <a:extLst>
                  <a:ext uri="{FF2B5EF4-FFF2-40B4-BE49-F238E27FC236}">
                    <a16:creationId xmlns:a16="http://schemas.microsoft.com/office/drawing/2014/main" id="{E7483646-BB67-4A10-A540-429C7E143C09}"/>
                  </a:ext>
                </a:extLst>
              </p:cNvPr>
              <p:cNvCxnSpPr/>
              <p:nvPr/>
            </p:nvCxnSpPr>
            <p:spPr>
              <a:xfrm>
                <a:off x="2025441" y="2897746"/>
                <a:ext cx="0" cy="901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3" name="直接连接符 582">
                <a:extLst>
                  <a:ext uri="{FF2B5EF4-FFF2-40B4-BE49-F238E27FC236}">
                    <a16:creationId xmlns:a16="http://schemas.microsoft.com/office/drawing/2014/main" id="{93CC6C66-A901-4E67-8525-35EEDF7D75C8}"/>
                  </a:ext>
                </a:extLst>
              </p:cNvPr>
              <p:cNvCxnSpPr/>
              <p:nvPr/>
            </p:nvCxnSpPr>
            <p:spPr>
              <a:xfrm>
                <a:off x="2025441" y="3239036"/>
                <a:ext cx="0" cy="901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4" name="直接连接符 583">
                <a:extLst>
                  <a:ext uri="{FF2B5EF4-FFF2-40B4-BE49-F238E27FC236}">
                    <a16:creationId xmlns:a16="http://schemas.microsoft.com/office/drawing/2014/main" id="{6DD77891-EF33-496A-9606-1764E8675FD9}"/>
                  </a:ext>
                </a:extLst>
              </p:cNvPr>
              <p:cNvCxnSpPr/>
              <p:nvPr/>
            </p:nvCxnSpPr>
            <p:spPr>
              <a:xfrm>
                <a:off x="2025441" y="3580326"/>
                <a:ext cx="0" cy="901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5" name="直接连接符 584">
                <a:extLst>
                  <a:ext uri="{FF2B5EF4-FFF2-40B4-BE49-F238E27FC236}">
                    <a16:creationId xmlns:a16="http://schemas.microsoft.com/office/drawing/2014/main" id="{DD6DBE61-DCB6-4016-B0CD-EF81F8330760}"/>
                  </a:ext>
                </a:extLst>
              </p:cNvPr>
              <p:cNvCxnSpPr/>
              <p:nvPr/>
            </p:nvCxnSpPr>
            <p:spPr>
              <a:xfrm>
                <a:off x="2025441" y="3921616"/>
                <a:ext cx="0" cy="901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6" name="直接连接符 585">
                <a:extLst>
                  <a:ext uri="{FF2B5EF4-FFF2-40B4-BE49-F238E27FC236}">
                    <a16:creationId xmlns:a16="http://schemas.microsoft.com/office/drawing/2014/main" id="{51A57CBC-EBA3-4293-8322-7517D79867A3}"/>
                  </a:ext>
                </a:extLst>
              </p:cNvPr>
              <p:cNvCxnSpPr/>
              <p:nvPr/>
            </p:nvCxnSpPr>
            <p:spPr>
              <a:xfrm>
                <a:off x="2025441" y="4262906"/>
                <a:ext cx="0" cy="901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7" name="直接连接符 586">
                <a:extLst>
                  <a:ext uri="{FF2B5EF4-FFF2-40B4-BE49-F238E27FC236}">
                    <a16:creationId xmlns:a16="http://schemas.microsoft.com/office/drawing/2014/main" id="{322C9A24-B1CD-4401-8DAA-6BA0E69A9A12}"/>
                  </a:ext>
                </a:extLst>
              </p:cNvPr>
              <p:cNvCxnSpPr/>
              <p:nvPr/>
            </p:nvCxnSpPr>
            <p:spPr>
              <a:xfrm>
                <a:off x="2371163" y="1532586"/>
                <a:ext cx="0" cy="901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8" name="直接连接符 587">
                <a:extLst>
                  <a:ext uri="{FF2B5EF4-FFF2-40B4-BE49-F238E27FC236}">
                    <a16:creationId xmlns:a16="http://schemas.microsoft.com/office/drawing/2014/main" id="{B15B9EF6-94F1-47E7-81C1-F405E1954B12}"/>
                  </a:ext>
                </a:extLst>
              </p:cNvPr>
              <p:cNvCxnSpPr/>
              <p:nvPr/>
            </p:nvCxnSpPr>
            <p:spPr>
              <a:xfrm>
                <a:off x="2371163" y="1873876"/>
                <a:ext cx="0" cy="901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89" name="直接连接符 588">
                <a:extLst>
                  <a:ext uri="{FF2B5EF4-FFF2-40B4-BE49-F238E27FC236}">
                    <a16:creationId xmlns:a16="http://schemas.microsoft.com/office/drawing/2014/main" id="{6C36D896-9522-4425-8BC0-8EB61E06341D}"/>
                  </a:ext>
                </a:extLst>
              </p:cNvPr>
              <p:cNvCxnSpPr/>
              <p:nvPr/>
            </p:nvCxnSpPr>
            <p:spPr>
              <a:xfrm>
                <a:off x="2371163" y="2215166"/>
                <a:ext cx="0" cy="901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0" name="直接连接符 589">
                <a:extLst>
                  <a:ext uri="{FF2B5EF4-FFF2-40B4-BE49-F238E27FC236}">
                    <a16:creationId xmlns:a16="http://schemas.microsoft.com/office/drawing/2014/main" id="{991B87F6-51C3-4CF3-BE08-EE9C98897353}"/>
                  </a:ext>
                </a:extLst>
              </p:cNvPr>
              <p:cNvCxnSpPr/>
              <p:nvPr/>
            </p:nvCxnSpPr>
            <p:spPr>
              <a:xfrm>
                <a:off x="2371163" y="2556456"/>
                <a:ext cx="0" cy="901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1" name="直接连接符 590">
                <a:extLst>
                  <a:ext uri="{FF2B5EF4-FFF2-40B4-BE49-F238E27FC236}">
                    <a16:creationId xmlns:a16="http://schemas.microsoft.com/office/drawing/2014/main" id="{75916D0D-C4B2-49F1-A84A-20020D80A4EB}"/>
                  </a:ext>
                </a:extLst>
              </p:cNvPr>
              <p:cNvCxnSpPr/>
              <p:nvPr/>
            </p:nvCxnSpPr>
            <p:spPr>
              <a:xfrm>
                <a:off x="2371163" y="2897746"/>
                <a:ext cx="0" cy="901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2" name="直接连接符 591">
                <a:extLst>
                  <a:ext uri="{FF2B5EF4-FFF2-40B4-BE49-F238E27FC236}">
                    <a16:creationId xmlns:a16="http://schemas.microsoft.com/office/drawing/2014/main" id="{9B582F20-09FC-4CC7-8EE0-F5711384BE65}"/>
                  </a:ext>
                </a:extLst>
              </p:cNvPr>
              <p:cNvCxnSpPr/>
              <p:nvPr/>
            </p:nvCxnSpPr>
            <p:spPr>
              <a:xfrm>
                <a:off x="2371163" y="3239036"/>
                <a:ext cx="0" cy="901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3" name="直接连接符 592">
                <a:extLst>
                  <a:ext uri="{FF2B5EF4-FFF2-40B4-BE49-F238E27FC236}">
                    <a16:creationId xmlns:a16="http://schemas.microsoft.com/office/drawing/2014/main" id="{28F61D5E-B253-4419-9094-CE68EA854A4A}"/>
                  </a:ext>
                </a:extLst>
              </p:cNvPr>
              <p:cNvCxnSpPr/>
              <p:nvPr/>
            </p:nvCxnSpPr>
            <p:spPr>
              <a:xfrm>
                <a:off x="2371163" y="3580326"/>
                <a:ext cx="0" cy="901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4" name="直接连接符 593">
                <a:extLst>
                  <a:ext uri="{FF2B5EF4-FFF2-40B4-BE49-F238E27FC236}">
                    <a16:creationId xmlns:a16="http://schemas.microsoft.com/office/drawing/2014/main" id="{767010E4-3399-4494-821A-C0DB77EC7A0E}"/>
                  </a:ext>
                </a:extLst>
              </p:cNvPr>
              <p:cNvCxnSpPr/>
              <p:nvPr/>
            </p:nvCxnSpPr>
            <p:spPr>
              <a:xfrm>
                <a:off x="2371163" y="3921616"/>
                <a:ext cx="0" cy="901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5" name="直接连接符 594">
                <a:extLst>
                  <a:ext uri="{FF2B5EF4-FFF2-40B4-BE49-F238E27FC236}">
                    <a16:creationId xmlns:a16="http://schemas.microsoft.com/office/drawing/2014/main" id="{83A4EDEC-322B-48A9-8233-3D79BE97D4EF}"/>
                  </a:ext>
                </a:extLst>
              </p:cNvPr>
              <p:cNvCxnSpPr/>
              <p:nvPr/>
            </p:nvCxnSpPr>
            <p:spPr>
              <a:xfrm>
                <a:off x="2371163" y="4262906"/>
                <a:ext cx="0" cy="901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6" name="直接连接符 595">
                <a:extLst>
                  <a:ext uri="{FF2B5EF4-FFF2-40B4-BE49-F238E27FC236}">
                    <a16:creationId xmlns:a16="http://schemas.microsoft.com/office/drawing/2014/main" id="{3ED28B07-EA87-413F-A5B0-B8311553907C}"/>
                  </a:ext>
                </a:extLst>
              </p:cNvPr>
              <p:cNvCxnSpPr/>
              <p:nvPr/>
            </p:nvCxnSpPr>
            <p:spPr>
              <a:xfrm>
                <a:off x="2722530" y="1532586"/>
                <a:ext cx="0" cy="901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7" name="直接连接符 596">
                <a:extLst>
                  <a:ext uri="{FF2B5EF4-FFF2-40B4-BE49-F238E27FC236}">
                    <a16:creationId xmlns:a16="http://schemas.microsoft.com/office/drawing/2014/main" id="{D1F3EE3E-60E5-4E9F-B7F5-D5FB87BC93D6}"/>
                  </a:ext>
                </a:extLst>
              </p:cNvPr>
              <p:cNvCxnSpPr/>
              <p:nvPr/>
            </p:nvCxnSpPr>
            <p:spPr>
              <a:xfrm>
                <a:off x="2722530" y="1873876"/>
                <a:ext cx="0" cy="901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8" name="直接连接符 597">
                <a:extLst>
                  <a:ext uri="{FF2B5EF4-FFF2-40B4-BE49-F238E27FC236}">
                    <a16:creationId xmlns:a16="http://schemas.microsoft.com/office/drawing/2014/main" id="{05AF5B46-D8DB-42A2-9EC9-39133DA3B50F}"/>
                  </a:ext>
                </a:extLst>
              </p:cNvPr>
              <p:cNvCxnSpPr/>
              <p:nvPr/>
            </p:nvCxnSpPr>
            <p:spPr>
              <a:xfrm>
                <a:off x="2722530" y="2215166"/>
                <a:ext cx="0" cy="901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99" name="直接连接符 598">
                <a:extLst>
                  <a:ext uri="{FF2B5EF4-FFF2-40B4-BE49-F238E27FC236}">
                    <a16:creationId xmlns:a16="http://schemas.microsoft.com/office/drawing/2014/main" id="{ECED17E0-C619-414C-A05D-7E9838C0C61C}"/>
                  </a:ext>
                </a:extLst>
              </p:cNvPr>
              <p:cNvCxnSpPr/>
              <p:nvPr/>
            </p:nvCxnSpPr>
            <p:spPr>
              <a:xfrm>
                <a:off x="2722530" y="2556456"/>
                <a:ext cx="0" cy="901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0" name="直接连接符 599">
                <a:extLst>
                  <a:ext uri="{FF2B5EF4-FFF2-40B4-BE49-F238E27FC236}">
                    <a16:creationId xmlns:a16="http://schemas.microsoft.com/office/drawing/2014/main" id="{40ED8696-4FEA-45B3-94E1-F354C5744B3D}"/>
                  </a:ext>
                </a:extLst>
              </p:cNvPr>
              <p:cNvCxnSpPr/>
              <p:nvPr/>
            </p:nvCxnSpPr>
            <p:spPr>
              <a:xfrm>
                <a:off x="2722530" y="2897746"/>
                <a:ext cx="0" cy="901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1" name="直接连接符 600">
                <a:extLst>
                  <a:ext uri="{FF2B5EF4-FFF2-40B4-BE49-F238E27FC236}">
                    <a16:creationId xmlns:a16="http://schemas.microsoft.com/office/drawing/2014/main" id="{66B2A8DD-6331-49FC-AAAE-69E9057A26B8}"/>
                  </a:ext>
                </a:extLst>
              </p:cNvPr>
              <p:cNvCxnSpPr/>
              <p:nvPr/>
            </p:nvCxnSpPr>
            <p:spPr>
              <a:xfrm>
                <a:off x="2722530" y="3239036"/>
                <a:ext cx="0" cy="901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2" name="直接连接符 601">
                <a:extLst>
                  <a:ext uri="{FF2B5EF4-FFF2-40B4-BE49-F238E27FC236}">
                    <a16:creationId xmlns:a16="http://schemas.microsoft.com/office/drawing/2014/main" id="{648F2987-0AEC-45C5-83A1-079CF645C864}"/>
                  </a:ext>
                </a:extLst>
              </p:cNvPr>
              <p:cNvCxnSpPr/>
              <p:nvPr/>
            </p:nvCxnSpPr>
            <p:spPr>
              <a:xfrm>
                <a:off x="2722530" y="3580326"/>
                <a:ext cx="0" cy="901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3" name="直接连接符 602">
                <a:extLst>
                  <a:ext uri="{FF2B5EF4-FFF2-40B4-BE49-F238E27FC236}">
                    <a16:creationId xmlns:a16="http://schemas.microsoft.com/office/drawing/2014/main" id="{0E330D33-B05B-4A9E-8CEC-E26C1A77A3C6}"/>
                  </a:ext>
                </a:extLst>
              </p:cNvPr>
              <p:cNvCxnSpPr/>
              <p:nvPr/>
            </p:nvCxnSpPr>
            <p:spPr>
              <a:xfrm>
                <a:off x="2722530" y="3921616"/>
                <a:ext cx="0" cy="901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4" name="直接连接符 603">
                <a:extLst>
                  <a:ext uri="{FF2B5EF4-FFF2-40B4-BE49-F238E27FC236}">
                    <a16:creationId xmlns:a16="http://schemas.microsoft.com/office/drawing/2014/main" id="{0532FCF5-4046-4D0D-A183-141F9BD4A9FB}"/>
                  </a:ext>
                </a:extLst>
              </p:cNvPr>
              <p:cNvCxnSpPr/>
              <p:nvPr/>
            </p:nvCxnSpPr>
            <p:spPr>
              <a:xfrm>
                <a:off x="2722530" y="4262906"/>
                <a:ext cx="0" cy="901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5" name="直接连接符 604">
                <a:extLst>
                  <a:ext uri="{FF2B5EF4-FFF2-40B4-BE49-F238E27FC236}">
                    <a16:creationId xmlns:a16="http://schemas.microsoft.com/office/drawing/2014/main" id="{AE4286C8-E989-417B-AB8F-A252F732DBA7}"/>
                  </a:ext>
                </a:extLst>
              </p:cNvPr>
              <p:cNvCxnSpPr/>
              <p:nvPr/>
            </p:nvCxnSpPr>
            <p:spPr>
              <a:xfrm>
                <a:off x="3076013" y="1532586"/>
                <a:ext cx="0" cy="901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6" name="直接连接符 605">
                <a:extLst>
                  <a:ext uri="{FF2B5EF4-FFF2-40B4-BE49-F238E27FC236}">
                    <a16:creationId xmlns:a16="http://schemas.microsoft.com/office/drawing/2014/main" id="{FA70C189-7A3E-46E9-A4D8-656FB05D8C88}"/>
                  </a:ext>
                </a:extLst>
              </p:cNvPr>
              <p:cNvCxnSpPr/>
              <p:nvPr/>
            </p:nvCxnSpPr>
            <p:spPr>
              <a:xfrm>
                <a:off x="3076013" y="1873876"/>
                <a:ext cx="0" cy="901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7" name="直接连接符 606">
                <a:extLst>
                  <a:ext uri="{FF2B5EF4-FFF2-40B4-BE49-F238E27FC236}">
                    <a16:creationId xmlns:a16="http://schemas.microsoft.com/office/drawing/2014/main" id="{53116E6B-B262-45B5-9EC9-5128589E5DE2}"/>
                  </a:ext>
                </a:extLst>
              </p:cNvPr>
              <p:cNvCxnSpPr/>
              <p:nvPr/>
            </p:nvCxnSpPr>
            <p:spPr>
              <a:xfrm>
                <a:off x="3076013" y="2215166"/>
                <a:ext cx="0" cy="901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8" name="直接连接符 607">
                <a:extLst>
                  <a:ext uri="{FF2B5EF4-FFF2-40B4-BE49-F238E27FC236}">
                    <a16:creationId xmlns:a16="http://schemas.microsoft.com/office/drawing/2014/main" id="{F723D730-4712-4B3D-9734-C78230CAC1A2}"/>
                  </a:ext>
                </a:extLst>
              </p:cNvPr>
              <p:cNvCxnSpPr/>
              <p:nvPr/>
            </p:nvCxnSpPr>
            <p:spPr>
              <a:xfrm>
                <a:off x="3076013" y="2556456"/>
                <a:ext cx="0" cy="901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09" name="直接连接符 608">
                <a:extLst>
                  <a:ext uri="{FF2B5EF4-FFF2-40B4-BE49-F238E27FC236}">
                    <a16:creationId xmlns:a16="http://schemas.microsoft.com/office/drawing/2014/main" id="{26AC6EBD-5642-4306-87AF-EED6ACA93F59}"/>
                  </a:ext>
                </a:extLst>
              </p:cNvPr>
              <p:cNvCxnSpPr/>
              <p:nvPr/>
            </p:nvCxnSpPr>
            <p:spPr>
              <a:xfrm>
                <a:off x="3076013" y="2897746"/>
                <a:ext cx="0" cy="901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0" name="直接连接符 609">
                <a:extLst>
                  <a:ext uri="{FF2B5EF4-FFF2-40B4-BE49-F238E27FC236}">
                    <a16:creationId xmlns:a16="http://schemas.microsoft.com/office/drawing/2014/main" id="{292B8309-6F51-49C8-B755-128CA660994B}"/>
                  </a:ext>
                </a:extLst>
              </p:cNvPr>
              <p:cNvCxnSpPr/>
              <p:nvPr/>
            </p:nvCxnSpPr>
            <p:spPr>
              <a:xfrm>
                <a:off x="3076013" y="3239036"/>
                <a:ext cx="0" cy="901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1" name="直接连接符 610">
                <a:extLst>
                  <a:ext uri="{FF2B5EF4-FFF2-40B4-BE49-F238E27FC236}">
                    <a16:creationId xmlns:a16="http://schemas.microsoft.com/office/drawing/2014/main" id="{4092EB32-C99D-466B-94B6-CAB3C79DAE21}"/>
                  </a:ext>
                </a:extLst>
              </p:cNvPr>
              <p:cNvCxnSpPr/>
              <p:nvPr/>
            </p:nvCxnSpPr>
            <p:spPr>
              <a:xfrm>
                <a:off x="3076013" y="3580326"/>
                <a:ext cx="0" cy="901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2" name="直接连接符 611">
                <a:extLst>
                  <a:ext uri="{FF2B5EF4-FFF2-40B4-BE49-F238E27FC236}">
                    <a16:creationId xmlns:a16="http://schemas.microsoft.com/office/drawing/2014/main" id="{FF626337-C862-41AD-983D-F6FAF03D3EAF}"/>
                  </a:ext>
                </a:extLst>
              </p:cNvPr>
              <p:cNvCxnSpPr/>
              <p:nvPr/>
            </p:nvCxnSpPr>
            <p:spPr>
              <a:xfrm>
                <a:off x="3076013" y="3921616"/>
                <a:ext cx="0" cy="901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3" name="直接连接符 612">
                <a:extLst>
                  <a:ext uri="{FF2B5EF4-FFF2-40B4-BE49-F238E27FC236}">
                    <a16:creationId xmlns:a16="http://schemas.microsoft.com/office/drawing/2014/main" id="{B5227981-E6D0-427E-B4DF-2C280F492F99}"/>
                  </a:ext>
                </a:extLst>
              </p:cNvPr>
              <p:cNvCxnSpPr/>
              <p:nvPr/>
            </p:nvCxnSpPr>
            <p:spPr>
              <a:xfrm>
                <a:off x="3076013" y="4262906"/>
                <a:ext cx="0" cy="901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4" name="直接连接符 613">
                <a:extLst>
                  <a:ext uri="{FF2B5EF4-FFF2-40B4-BE49-F238E27FC236}">
                    <a16:creationId xmlns:a16="http://schemas.microsoft.com/office/drawing/2014/main" id="{75869925-464D-454B-AC69-29B75F3ABD5E}"/>
                  </a:ext>
                </a:extLst>
              </p:cNvPr>
              <p:cNvCxnSpPr/>
              <p:nvPr/>
            </p:nvCxnSpPr>
            <p:spPr>
              <a:xfrm>
                <a:off x="3429496" y="1532586"/>
                <a:ext cx="0" cy="901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5" name="直接连接符 614">
                <a:extLst>
                  <a:ext uri="{FF2B5EF4-FFF2-40B4-BE49-F238E27FC236}">
                    <a16:creationId xmlns:a16="http://schemas.microsoft.com/office/drawing/2014/main" id="{D9149C93-6F2D-49E1-89FE-C3FB627D37C7}"/>
                  </a:ext>
                </a:extLst>
              </p:cNvPr>
              <p:cNvCxnSpPr/>
              <p:nvPr/>
            </p:nvCxnSpPr>
            <p:spPr>
              <a:xfrm>
                <a:off x="3429496" y="1873876"/>
                <a:ext cx="0" cy="901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6" name="直接连接符 615">
                <a:extLst>
                  <a:ext uri="{FF2B5EF4-FFF2-40B4-BE49-F238E27FC236}">
                    <a16:creationId xmlns:a16="http://schemas.microsoft.com/office/drawing/2014/main" id="{2D38B73B-9BA4-49E6-B376-15B99B36F551}"/>
                  </a:ext>
                </a:extLst>
              </p:cNvPr>
              <p:cNvCxnSpPr/>
              <p:nvPr/>
            </p:nvCxnSpPr>
            <p:spPr>
              <a:xfrm>
                <a:off x="3429496" y="2215166"/>
                <a:ext cx="0" cy="901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7" name="直接连接符 616">
                <a:extLst>
                  <a:ext uri="{FF2B5EF4-FFF2-40B4-BE49-F238E27FC236}">
                    <a16:creationId xmlns:a16="http://schemas.microsoft.com/office/drawing/2014/main" id="{5FB6691F-059C-4235-8066-0B608C2B78E3}"/>
                  </a:ext>
                </a:extLst>
              </p:cNvPr>
              <p:cNvCxnSpPr/>
              <p:nvPr/>
            </p:nvCxnSpPr>
            <p:spPr>
              <a:xfrm>
                <a:off x="3429496" y="2556456"/>
                <a:ext cx="0" cy="901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8" name="直接连接符 617">
                <a:extLst>
                  <a:ext uri="{FF2B5EF4-FFF2-40B4-BE49-F238E27FC236}">
                    <a16:creationId xmlns:a16="http://schemas.microsoft.com/office/drawing/2014/main" id="{9B1C46D8-6F4B-4282-9FFE-6BB706A7866C}"/>
                  </a:ext>
                </a:extLst>
              </p:cNvPr>
              <p:cNvCxnSpPr/>
              <p:nvPr/>
            </p:nvCxnSpPr>
            <p:spPr>
              <a:xfrm>
                <a:off x="3429496" y="2897746"/>
                <a:ext cx="0" cy="901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19" name="直接连接符 618">
                <a:extLst>
                  <a:ext uri="{FF2B5EF4-FFF2-40B4-BE49-F238E27FC236}">
                    <a16:creationId xmlns:a16="http://schemas.microsoft.com/office/drawing/2014/main" id="{29846B24-F841-404C-AB9F-507F6C512DB5}"/>
                  </a:ext>
                </a:extLst>
              </p:cNvPr>
              <p:cNvCxnSpPr/>
              <p:nvPr/>
            </p:nvCxnSpPr>
            <p:spPr>
              <a:xfrm>
                <a:off x="3429496" y="3239036"/>
                <a:ext cx="0" cy="901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0" name="直接连接符 619">
                <a:extLst>
                  <a:ext uri="{FF2B5EF4-FFF2-40B4-BE49-F238E27FC236}">
                    <a16:creationId xmlns:a16="http://schemas.microsoft.com/office/drawing/2014/main" id="{451539AE-809F-4EC4-92BC-2D5BD6D4E0C0}"/>
                  </a:ext>
                </a:extLst>
              </p:cNvPr>
              <p:cNvCxnSpPr/>
              <p:nvPr/>
            </p:nvCxnSpPr>
            <p:spPr>
              <a:xfrm>
                <a:off x="3429496" y="3580326"/>
                <a:ext cx="0" cy="901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1" name="直接连接符 620">
                <a:extLst>
                  <a:ext uri="{FF2B5EF4-FFF2-40B4-BE49-F238E27FC236}">
                    <a16:creationId xmlns:a16="http://schemas.microsoft.com/office/drawing/2014/main" id="{952FAEB8-03D0-4272-BE53-74374B018B3F}"/>
                  </a:ext>
                </a:extLst>
              </p:cNvPr>
              <p:cNvCxnSpPr/>
              <p:nvPr/>
            </p:nvCxnSpPr>
            <p:spPr>
              <a:xfrm>
                <a:off x="3429496" y="3921616"/>
                <a:ext cx="0" cy="901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2" name="直接连接符 621">
                <a:extLst>
                  <a:ext uri="{FF2B5EF4-FFF2-40B4-BE49-F238E27FC236}">
                    <a16:creationId xmlns:a16="http://schemas.microsoft.com/office/drawing/2014/main" id="{2D389A37-99E5-4062-97A6-CFFE1D63DD0E}"/>
                  </a:ext>
                </a:extLst>
              </p:cNvPr>
              <p:cNvCxnSpPr/>
              <p:nvPr/>
            </p:nvCxnSpPr>
            <p:spPr>
              <a:xfrm>
                <a:off x="3429496" y="4262906"/>
                <a:ext cx="0" cy="901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3" name="直接连接符 622">
                <a:extLst>
                  <a:ext uri="{FF2B5EF4-FFF2-40B4-BE49-F238E27FC236}">
                    <a16:creationId xmlns:a16="http://schemas.microsoft.com/office/drawing/2014/main" id="{636D2E94-B4CF-4868-B9AE-5BF20448579B}"/>
                  </a:ext>
                </a:extLst>
              </p:cNvPr>
              <p:cNvCxnSpPr/>
              <p:nvPr/>
            </p:nvCxnSpPr>
            <p:spPr>
              <a:xfrm>
                <a:off x="3772396" y="1532586"/>
                <a:ext cx="0" cy="901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4" name="直接连接符 623">
                <a:extLst>
                  <a:ext uri="{FF2B5EF4-FFF2-40B4-BE49-F238E27FC236}">
                    <a16:creationId xmlns:a16="http://schemas.microsoft.com/office/drawing/2014/main" id="{FFBE5A2A-CBA1-45F7-A9D3-5FC7AC47E00E}"/>
                  </a:ext>
                </a:extLst>
              </p:cNvPr>
              <p:cNvCxnSpPr/>
              <p:nvPr/>
            </p:nvCxnSpPr>
            <p:spPr>
              <a:xfrm>
                <a:off x="3772396" y="1873876"/>
                <a:ext cx="0" cy="901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5" name="直接连接符 624">
                <a:extLst>
                  <a:ext uri="{FF2B5EF4-FFF2-40B4-BE49-F238E27FC236}">
                    <a16:creationId xmlns:a16="http://schemas.microsoft.com/office/drawing/2014/main" id="{BD97BD4C-F725-4F2A-BFD5-4B94ACFE0BC5}"/>
                  </a:ext>
                </a:extLst>
              </p:cNvPr>
              <p:cNvCxnSpPr/>
              <p:nvPr/>
            </p:nvCxnSpPr>
            <p:spPr>
              <a:xfrm>
                <a:off x="3772396" y="2215166"/>
                <a:ext cx="0" cy="901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6" name="直接连接符 625">
                <a:extLst>
                  <a:ext uri="{FF2B5EF4-FFF2-40B4-BE49-F238E27FC236}">
                    <a16:creationId xmlns:a16="http://schemas.microsoft.com/office/drawing/2014/main" id="{CD3580C7-D771-4C03-966F-B28341CC09ED}"/>
                  </a:ext>
                </a:extLst>
              </p:cNvPr>
              <p:cNvCxnSpPr/>
              <p:nvPr/>
            </p:nvCxnSpPr>
            <p:spPr>
              <a:xfrm>
                <a:off x="3772396" y="2556456"/>
                <a:ext cx="0" cy="901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7" name="直接连接符 626">
                <a:extLst>
                  <a:ext uri="{FF2B5EF4-FFF2-40B4-BE49-F238E27FC236}">
                    <a16:creationId xmlns:a16="http://schemas.microsoft.com/office/drawing/2014/main" id="{F9D7C411-F94B-49C8-A8BA-3900AE9761D6}"/>
                  </a:ext>
                </a:extLst>
              </p:cNvPr>
              <p:cNvCxnSpPr/>
              <p:nvPr/>
            </p:nvCxnSpPr>
            <p:spPr>
              <a:xfrm>
                <a:off x="3772396" y="2897746"/>
                <a:ext cx="0" cy="901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8" name="直接连接符 627">
                <a:extLst>
                  <a:ext uri="{FF2B5EF4-FFF2-40B4-BE49-F238E27FC236}">
                    <a16:creationId xmlns:a16="http://schemas.microsoft.com/office/drawing/2014/main" id="{4A213166-CCC7-4E8C-8309-317CEC189DF0}"/>
                  </a:ext>
                </a:extLst>
              </p:cNvPr>
              <p:cNvCxnSpPr/>
              <p:nvPr/>
            </p:nvCxnSpPr>
            <p:spPr>
              <a:xfrm>
                <a:off x="3772396" y="3239036"/>
                <a:ext cx="0" cy="901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9" name="直接连接符 628">
                <a:extLst>
                  <a:ext uri="{FF2B5EF4-FFF2-40B4-BE49-F238E27FC236}">
                    <a16:creationId xmlns:a16="http://schemas.microsoft.com/office/drawing/2014/main" id="{8B9B22EF-8C7A-4440-A527-B462C40ECB06}"/>
                  </a:ext>
                </a:extLst>
              </p:cNvPr>
              <p:cNvCxnSpPr/>
              <p:nvPr/>
            </p:nvCxnSpPr>
            <p:spPr>
              <a:xfrm>
                <a:off x="3772396" y="3580326"/>
                <a:ext cx="0" cy="901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0" name="直接连接符 629">
                <a:extLst>
                  <a:ext uri="{FF2B5EF4-FFF2-40B4-BE49-F238E27FC236}">
                    <a16:creationId xmlns:a16="http://schemas.microsoft.com/office/drawing/2014/main" id="{DDBD4F52-18E6-42D1-A503-9A0B0DE676BA}"/>
                  </a:ext>
                </a:extLst>
              </p:cNvPr>
              <p:cNvCxnSpPr/>
              <p:nvPr/>
            </p:nvCxnSpPr>
            <p:spPr>
              <a:xfrm>
                <a:off x="3772396" y="3921616"/>
                <a:ext cx="0" cy="901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1" name="直接连接符 630">
                <a:extLst>
                  <a:ext uri="{FF2B5EF4-FFF2-40B4-BE49-F238E27FC236}">
                    <a16:creationId xmlns:a16="http://schemas.microsoft.com/office/drawing/2014/main" id="{2FF48567-5489-47BC-851B-B862CBBEDAE6}"/>
                  </a:ext>
                </a:extLst>
              </p:cNvPr>
              <p:cNvCxnSpPr/>
              <p:nvPr/>
            </p:nvCxnSpPr>
            <p:spPr>
              <a:xfrm>
                <a:off x="3772396" y="4262906"/>
                <a:ext cx="0" cy="901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2" name="直接连接符 631">
                <a:extLst>
                  <a:ext uri="{FF2B5EF4-FFF2-40B4-BE49-F238E27FC236}">
                    <a16:creationId xmlns:a16="http://schemas.microsoft.com/office/drawing/2014/main" id="{6E46D8FC-8CAE-4E48-AAA7-97BC87DACE04}"/>
                  </a:ext>
                </a:extLst>
              </p:cNvPr>
              <p:cNvCxnSpPr/>
              <p:nvPr/>
            </p:nvCxnSpPr>
            <p:spPr>
              <a:xfrm>
                <a:off x="4125879" y="1532586"/>
                <a:ext cx="0" cy="901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3" name="直接连接符 632">
                <a:extLst>
                  <a:ext uri="{FF2B5EF4-FFF2-40B4-BE49-F238E27FC236}">
                    <a16:creationId xmlns:a16="http://schemas.microsoft.com/office/drawing/2014/main" id="{3FE0149A-7F43-48D8-8C43-5ECCBFAB9BC6}"/>
                  </a:ext>
                </a:extLst>
              </p:cNvPr>
              <p:cNvCxnSpPr/>
              <p:nvPr/>
            </p:nvCxnSpPr>
            <p:spPr>
              <a:xfrm>
                <a:off x="4125879" y="1873876"/>
                <a:ext cx="0" cy="901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4" name="直接连接符 633">
                <a:extLst>
                  <a:ext uri="{FF2B5EF4-FFF2-40B4-BE49-F238E27FC236}">
                    <a16:creationId xmlns:a16="http://schemas.microsoft.com/office/drawing/2014/main" id="{B26D9201-6472-4317-9B4A-1220331D5AD6}"/>
                  </a:ext>
                </a:extLst>
              </p:cNvPr>
              <p:cNvCxnSpPr/>
              <p:nvPr/>
            </p:nvCxnSpPr>
            <p:spPr>
              <a:xfrm>
                <a:off x="4125879" y="2215166"/>
                <a:ext cx="0" cy="901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5" name="直接连接符 634">
                <a:extLst>
                  <a:ext uri="{FF2B5EF4-FFF2-40B4-BE49-F238E27FC236}">
                    <a16:creationId xmlns:a16="http://schemas.microsoft.com/office/drawing/2014/main" id="{3A585AFC-690E-4A5F-8E9B-80174204E6AD}"/>
                  </a:ext>
                </a:extLst>
              </p:cNvPr>
              <p:cNvCxnSpPr/>
              <p:nvPr/>
            </p:nvCxnSpPr>
            <p:spPr>
              <a:xfrm>
                <a:off x="4125879" y="2556456"/>
                <a:ext cx="0" cy="901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6" name="直接连接符 635">
                <a:extLst>
                  <a:ext uri="{FF2B5EF4-FFF2-40B4-BE49-F238E27FC236}">
                    <a16:creationId xmlns:a16="http://schemas.microsoft.com/office/drawing/2014/main" id="{0B181C97-5947-464D-9736-D0505A176E0B}"/>
                  </a:ext>
                </a:extLst>
              </p:cNvPr>
              <p:cNvCxnSpPr/>
              <p:nvPr/>
            </p:nvCxnSpPr>
            <p:spPr>
              <a:xfrm>
                <a:off x="4125879" y="2897746"/>
                <a:ext cx="0" cy="901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7" name="直接连接符 636">
                <a:extLst>
                  <a:ext uri="{FF2B5EF4-FFF2-40B4-BE49-F238E27FC236}">
                    <a16:creationId xmlns:a16="http://schemas.microsoft.com/office/drawing/2014/main" id="{C796D574-DBDB-43D8-A3C6-CCD95342D86B}"/>
                  </a:ext>
                </a:extLst>
              </p:cNvPr>
              <p:cNvCxnSpPr/>
              <p:nvPr/>
            </p:nvCxnSpPr>
            <p:spPr>
              <a:xfrm>
                <a:off x="4125879" y="3239036"/>
                <a:ext cx="0" cy="901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8" name="直接连接符 637">
                <a:extLst>
                  <a:ext uri="{FF2B5EF4-FFF2-40B4-BE49-F238E27FC236}">
                    <a16:creationId xmlns:a16="http://schemas.microsoft.com/office/drawing/2014/main" id="{FE39FE21-03DA-4C0A-8E07-AD63E54C0E5D}"/>
                  </a:ext>
                </a:extLst>
              </p:cNvPr>
              <p:cNvCxnSpPr/>
              <p:nvPr/>
            </p:nvCxnSpPr>
            <p:spPr>
              <a:xfrm>
                <a:off x="4125879" y="3580326"/>
                <a:ext cx="0" cy="901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9" name="直接连接符 638">
                <a:extLst>
                  <a:ext uri="{FF2B5EF4-FFF2-40B4-BE49-F238E27FC236}">
                    <a16:creationId xmlns:a16="http://schemas.microsoft.com/office/drawing/2014/main" id="{9C4E635A-10A9-4761-AFE6-D3A5FAFFCC5D}"/>
                  </a:ext>
                </a:extLst>
              </p:cNvPr>
              <p:cNvCxnSpPr/>
              <p:nvPr/>
            </p:nvCxnSpPr>
            <p:spPr>
              <a:xfrm>
                <a:off x="4125879" y="3921616"/>
                <a:ext cx="0" cy="901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0" name="直接连接符 639">
                <a:extLst>
                  <a:ext uri="{FF2B5EF4-FFF2-40B4-BE49-F238E27FC236}">
                    <a16:creationId xmlns:a16="http://schemas.microsoft.com/office/drawing/2014/main" id="{11E46C50-15A9-4153-ACA2-39705102C04F}"/>
                  </a:ext>
                </a:extLst>
              </p:cNvPr>
              <p:cNvCxnSpPr/>
              <p:nvPr/>
            </p:nvCxnSpPr>
            <p:spPr>
              <a:xfrm>
                <a:off x="4125879" y="4262906"/>
                <a:ext cx="0" cy="9015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327" name="直接连接符 326">
              <a:extLst>
                <a:ext uri="{FF2B5EF4-FFF2-40B4-BE49-F238E27FC236}">
                  <a16:creationId xmlns:a16="http://schemas.microsoft.com/office/drawing/2014/main" id="{97351752-5338-466F-90B5-41372B5B35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65756" y="3165388"/>
              <a:ext cx="102081" cy="99574"/>
            </a:xfrm>
            <a:prstGeom prst="line">
              <a:avLst/>
            </a:prstGeom>
            <a:ln w="9525">
              <a:solidFill>
                <a:schemeClr val="tx1"/>
              </a:solidFill>
              <a:prstDash val="sysDot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28" name="矩形 327">
              <a:extLst>
                <a:ext uri="{FF2B5EF4-FFF2-40B4-BE49-F238E27FC236}">
                  <a16:creationId xmlns:a16="http://schemas.microsoft.com/office/drawing/2014/main" id="{B65350AD-E502-491C-86ED-C94D46CE92F2}"/>
                </a:ext>
              </a:extLst>
            </p:cNvPr>
            <p:cNvSpPr/>
            <p:nvPr/>
          </p:nvSpPr>
          <p:spPr>
            <a:xfrm>
              <a:off x="8124486" y="3047960"/>
              <a:ext cx="95431" cy="954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329" name="直接连接符 328">
              <a:extLst>
                <a:ext uri="{FF2B5EF4-FFF2-40B4-BE49-F238E27FC236}">
                  <a16:creationId xmlns:a16="http://schemas.microsoft.com/office/drawing/2014/main" id="{80B89A7C-211B-4BF4-A573-816CD2466833}"/>
                </a:ext>
              </a:extLst>
            </p:cNvPr>
            <p:cNvCxnSpPr>
              <a:cxnSpLocks/>
              <a:endCxn id="328" idx="2"/>
            </p:cNvCxnSpPr>
            <p:nvPr/>
          </p:nvCxnSpPr>
          <p:spPr>
            <a:xfrm flipH="1" flipV="1">
              <a:off x="8172202" y="3143392"/>
              <a:ext cx="727" cy="5492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0" name="矩形 329">
              <a:extLst>
                <a:ext uri="{FF2B5EF4-FFF2-40B4-BE49-F238E27FC236}">
                  <a16:creationId xmlns:a16="http://schemas.microsoft.com/office/drawing/2014/main" id="{15823C92-2E21-47EA-B73E-BC2ECC141853}"/>
                </a:ext>
              </a:extLst>
            </p:cNvPr>
            <p:cNvSpPr/>
            <p:nvPr/>
          </p:nvSpPr>
          <p:spPr>
            <a:xfrm>
              <a:off x="8124277" y="2896654"/>
              <a:ext cx="95431" cy="954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331" name="直接连接符 330">
              <a:extLst>
                <a:ext uri="{FF2B5EF4-FFF2-40B4-BE49-F238E27FC236}">
                  <a16:creationId xmlns:a16="http://schemas.microsoft.com/office/drawing/2014/main" id="{805237E8-DE5E-4949-A194-79AA57CCBBE7}"/>
                </a:ext>
              </a:extLst>
            </p:cNvPr>
            <p:cNvCxnSpPr>
              <a:cxnSpLocks/>
              <a:stCxn id="328" idx="0"/>
              <a:endCxn id="330" idx="2"/>
            </p:cNvCxnSpPr>
            <p:nvPr/>
          </p:nvCxnSpPr>
          <p:spPr>
            <a:xfrm flipH="1" flipV="1">
              <a:off x="8171993" y="2992086"/>
              <a:ext cx="209" cy="55874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2" name="矩形 331">
              <a:extLst>
                <a:ext uri="{FF2B5EF4-FFF2-40B4-BE49-F238E27FC236}">
                  <a16:creationId xmlns:a16="http://schemas.microsoft.com/office/drawing/2014/main" id="{19AF33C9-BBE6-4B11-92A2-2D4CD46805C9}"/>
                </a:ext>
              </a:extLst>
            </p:cNvPr>
            <p:cNvSpPr/>
            <p:nvPr/>
          </p:nvSpPr>
          <p:spPr>
            <a:xfrm>
              <a:off x="8123741" y="2745901"/>
              <a:ext cx="95431" cy="954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333" name="直接连接符 332">
              <a:extLst>
                <a:ext uri="{FF2B5EF4-FFF2-40B4-BE49-F238E27FC236}">
                  <a16:creationId xmlns:a16="http://schemas.microsoft.com/office/drawing/2014/main" id="{21CBB4B5-1939-493B-8967-FE6956EA003D}"/>
                </a:ext>
              </a:extLst>
            </p:cNvPr>
            <p:cNvCxnSpPr>
              <a:cxnSpLocks/>
              <a:stCxn id="330" idx="0"/>
              <a:endCxn id="332" idx="2"/>
            </p:cNvCxnSpPr>
            <p:nvPr/>
          </p:nvCxnSpPr>
          <p:spPr>
            <a:xfrm flipH="1" flipV="1">
              <a:off x="8171456" y="2841333"/>
              <a:ext cx="536" cy="55321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4" name="矩形 333">
              <a:extLst>
                <a:ext uri="{FF2B5EF4-FFF2-40B4-BE49-F238E27FC236}">
                  <a16:creationId xmlns:a16="http://schemas.microsoft.com/office/drawing/2014/main" id="{670727A4-A49F-474D-9F0E-3DEEE793519F}"/>
                </a:ext>
              </a:extLst>
            </p:cNvPr>
            <p:cNvSpPr/>
            <p:nvPr/>
          </p:nvSpPr>
          <p:spPr>
            <a:xfrm>
              <a:off x="8123244" y="2596490"/>
              <a:ext cx="95431" cy="954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335" name="直接连接符 334">
              <a:extLst>
                <a:ext uri="{FF2B5EF4-FFF2-40B4-BE49-F238E27FC236}">
                  <a16:creationId xmlns:a16="http://schemas.microsoft.com/office/drawing/2014/main" id="{2ADACE2F-4C12-44DE-A673-2B2D9B1AA20E}"/>
                </a:ext>
              </a:extLst>
            </p:cNvPr>
            <p:cNvCxnSpPr>
              <a:cxnSpLocks/>
              <a:stCxn id="332" idx="0"/>
              <a:endCxn id="334" idx="2"/>
            </p:cNvCxnSpPr>
            <p:nvPr/>
          </p:nvCxnSpPr>
          <p:spPr>
            <a:xfrm flipH="1" flipV="1">
              <a:off x="8170959" y="2691922"/>
              <a:ext cx="497" cy="5398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6" name="矩形 335">
              <a:extLst>
                <a:ext uri="{FF2B5EF4-FFF2-40B4-BE49-F238E27FC236}">
                  <a16:creationId xmlns:a16="http://schemas.microsoft.com/office/drawing/2014/main" id="{1206D4D2-DBB9-4F4E-9ACA-1FA7AAE761ED}"/>
                </a:ext>
              </a:extLst>
            </p:cNvPr>
            <p:cNvSpPr/>
            <p:nvPr/>
          </p:nvSpPr>
          <p:spPr>
            <a:xfrm>
              <a:off x="8122913" y="2444963"/>
              <a:ext cx="95431" cy="95432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337" name="直接连接符 336">
              <a:extLst>
                <a:ext uri="{FF2B5EF4-FFF2-40B4-BE49-F238E27FC236}">
                  <a16:creationId xmlns:a16="http://schemas.microsoft.com/office/drawing/2014/main" id="{DECE1267-63F7-4675-A1D3-7BD1A429B8B5}"/>
                </a:ext>
              </a:extLst>
            </p:cNvPr>
            <p:cNvCxnSpPr>
              <a:cxnSpLocks/>
              <a:stCxn id="334" idx="0"/>
              <a:endCxn id="336" idx="2"/>
            </p:cNvCxnSpPr>
            <p:nvPr/>
          </p:nvCxnSpPr>
          <p:spPr>
            <a:xfrm flipH="1" flipV="1">
              <a:off x="8170629" y="2540395"/>
              <a:ext cx="331" cy="56095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8" name="矩形 337">
              <a:extLst>
                <a:ext uri="{FF2B5EF4-FFF2-40B4-BE49-F238E27FC236}">
                  <a16:creationId xmlns:a16="http://schemas.microsoft.com/office/drawing/2014/main" id="{06709CC8-9F7E-42FB-A86E-0B3D03C77A8F}"/>
                </a:ext>
              </a:extLst>
            </p:cNvPr>
            <p:cNvSpPr/>
            <p:nvPr/>
          </p:nvSpPr>
          <p:spPr>
            <a:xfrm>
              <a:off x="8122704" y="2294555"/>
              <a:ext cx="95431" cy="954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339" name="直接连接符 338">
              <a:extLst>
                <a:ext uri="{FF2B5EF4-FFF2-40B4-BE49-F238E27FC236}">
                  <a16:creationId xmlns:a16="http://schemas.microsoft.com/office/drawing/2014/main" id="{27B70B6E-5E12-4DCD-83F8-36D2FAA994B2}"/>
                </a:ext>
              </a:extLst>
            </p:cNvPr>
            <p:cNvCxnSpPr>
              <a:cxnSpLocks/>
              <a:stCxn id="336" idx="0"/>
              <a:endCxn id="338" idx="2"/>
            </p:cNvCxnSpPr>
            <p:nvPr/>
          </p:nvCxnSpPr>
          <p:spPr>
            <a:xfrm flipH="1" flipV="1">
              <a:off x="8170419" y="2389986"/>
              <a:ext cx="209" cy="54977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0" name="矩形 339">
              <a:extLst>
                <a:ext uri="{FF2B5EF4-FFF2-40B4-BE49-F238E27FC236}">
                  <a16:creationId xmlns:a16="http://schemas.microsoft.com/office/drawing/2014/main" id="{E8063170-6851-487E-8417-D0B74C0095F7}"/>
                </a:ext>
              </a:extLst>
            </p:cNvPr>
            <p:cNvSpPr/>
            <p:nvPr/>
          </p:nvSpPr>
          <p:spPr>
            <a:xfrm>
              <a:off x="8122728" y="2143803"/>
              <a:ext cx="95431" cy="954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341" name="直接连接符 340">
              <a:extLst>
                <a:ext uri="{FF2B5EF4-FFF2-40B4-BE49-F238E27FC236}">
                  <a16:creationId xmlns:a16="http://schemas.microsoft.com/office/drawing/2014/main" id="{1FA7E693-2DA2-4046-8A51-78D66DBDECC4}"/>
                </a:ext>
              </a:extLst>
            </p:cNvPr>
            <p:cNvCxnSpPr>
              <a:cxnSpLocks/>
              <a:stCxn id="338" idx="0"/>
              <a:endCxn id="340" idx="2"/>
            </p:cNvCxnSpPr>
            <p:nvPr/>
          </p:nvCxnSpPr>
          <p:spPr>
            <a:xfrm flipV="1">
              <a:off x="8170419" y="2239235"/>
              <a:ext cx="25" cy="5532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2" name="矩形 341">
              <a:extLst>
                <a:ext uri="{FF2B5EF4-FFF2-40B4-BE49-F238E27FC236}">
                  <a16:creationId xmlns:a16="http://schemas.microsoft.com/office/drawing/2014/main" id="{D7F263F0-4E5B-4C4C-8D7E-FBD3EAFD4760}"/>
                </a:ext>
              </a:extLst>
            </p:cNvPr>
            <p:cNvSpPr/>
            <p:nvPr/>
          </p:nvSpPr>
          <p:spPr>
            <a:xfrm>
              <a:off x="8122704" y="1991744"/>
              <a:ext cx="95431" cy="954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345" name="直接连接符 344">
              <a:extLst>
                <a:ext uri="{FF2B5EF4-FFF2-40B4-BE49-F238E27FC236}">
                  <a16:creationId xmlns:a16="http://schemas.microsoft.com/office/drawing/2014/main" id="{B0B73650-0249-4824-918F-D30255370663}"/>
                </a:ext>
              </a:extLst>
            </p:cNvPr>
            <p:cNvCxnSpPr>
              <a:cxnSpLocks/>
              <a:stCxn id="340" idx="0"/>
              <a:endCxn id="342" idx="2"/>
            </p:cNvCxnSpPr>
            <p:nvPr/>
          </p:nvCxnSpPr>
          <p:spPr>
            <a:xfrm flipH="1" flipV="1">
              <a:off x="8170419" y="2087176"/>
              <a:ext cx="25" cy="5662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6" name="直接连接符 345">
              <a:extLst>
                <a:ext uri="{FF2B5EF4-FFF2-40B4-BE49-F238E27FC236}">
                  <a16:creationId xmlns:a16="http://schemas.microsoft.com/office/drawing/2014/main" id="{3F3948CC-3325-46B8-A242-EA8631C7E86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67007" y="2643036"/>
              <a:ext cx="101023" cy="10181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直接连接符 346">
              <a:extLst>
                <a:ext uri="{FF2B5EF4-FFF2-40B4-BE49-F238E27FC236}">
                  <a16:creationId xmlns:a16="http://schemas.microsoft.com/office/drawing/2014/main" id="{FF8FE42C-1ACF-4557-9D44-8312750768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69396" y="2192217"/>
              <a:ext cx="101023" cy="10181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8" name="矩形 347">
              <a:extLst>
                <a:ext uri="{FF2B5EF4-FFF2-40B4-BE49-F238E27FC236}">
                  <a16:creationId xmlns:a16="http://schemas.microsoft.com/office/drawing/2014/main" id="{78C393F9-D9FF-41E3-90C1-B7D010A9B3CE}"/>
                </a:ext>
              </a:extLst>
            </p:cNvPr>
            <p:cNvSpPr/>
            <p:nvPr/>
          </p:nvSpPr>
          <p:spPr>
            <a:xfrm>
              <a:off x="8274211" y="3031505"/>
              <a:ext cx="35359" cy="913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349" name="椭圆 348">
              <a:extLst>
                <a:ext uri="{FF2B5EF4-FFF2-40B4-BE49-F238E27FC236}">
                  <a16:creationId xmlns:a16="http://schemas.microsoft.com/office/drawing/2014/main" id="{E9FEB19C-D681-4091-B59C-5405844D4CF3}"/>
                </a:ext>
              </a:extLst>
            </p:cNvPr>
            <p:cNvSpPr/>
            <p:nvPr/>
          </p:nvSpPr>
          <p:spPr>
            <a:xfrm>
              <a:off x="8116324" y="3198427"/>
              <a:ext cx="114250" cy="114250"/>
            </a:xfrm>
            <a:prstGeom prst="ellipse">
              <a:avLst/>
            </a:prstGeom>
            <a:solidFill>
              <a:srgbClr val="FF5757"/>
            </a:solidFill>
            <a:ln>
              <a:noFill/>
            </a:ln>
            <a:effectLst>
              <a:innerShdw blurRad="203200" dist="114300" dir="8400000">
                <a:schemeClr val="tx1">
                  <a:lumMod val="65000"/>
                  <a:lumOff val="35000"/>
                  <a:alpha val="39000"/>
                </a:schemeClr>
              </a:inn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350" name="直接连接符 349">
              <a:extLst>
                <a:ext uri="{FF2B5EF4-FFF2-40B4-BE49-F238E27FC236}">
                  <a16:creationId xmlns:a16="http://schemas.microsoft.com/office/drawing/2014/main" id="{FFEFCEB2-52C4-40E5-B7CB-E6FC9D571AB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69396" y="3264962"/>
              <a:ext cx="88345" cy="83038"/>
            </a:xfrm>
            <a:prstGeom prst="line">
              <a:avLst/>
            </a:prstGeom>
            <a:ln w="9525">
              <a:solidFill>
                <a:schemeClr val="tx1"/>
              </a:solidFill>
              <a:prstDash val="sysDot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1" name="直接连接符 350">
              <a:extLst>
                <a:ext uri="{FF2B5EF4-FFF2-40B4-BE49-F238E27FC236}">
                  <a16:creationId xmlns:a16="http://schemas.microsoft.com/office/drawing/2014/main" id="{3A21464A-46DE-41A7-B6E4-38AC8AADC69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172202" y="1908000"/>
              <a:ext cx="506" cy="8285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2" name="立方体 351">
              <a:extLst>
                <a:ext uri="{FF2B5EF4-FFF2-40B4-BE49-F238E27FC236}">
                  <a16:creationId xmlns:a16="http://schemas.microsoft.com/office/drawing/2014/main" id="{F7E73B44-A68D-4B19-AB47-1FA82A5E7B97}"/>
                </a:ext>
              </a:extLst>
            </p:cNvPr>
            <p:cNvSpPr/>
            <p:nvPr/>
          </p:nvSpPr>
          <p:spPr>
            <a:xfrm>
              <a:off x="8093780" y="1928841"/>
              <a:ext cx="201453" cy="1250578"/>
            </a:xfrm>
            <a:prstGeom prst="cub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grpSp>
          <p:nvGrpSpPr>
            <p:cNvPr id="353" name="组合 352">
              <a:extLst>
                <a:ext uri="{FF2B5EF4-FFF2-40B4-BE49-F238E27FC236}">
                  <a16:creationId xmlns:a16="http://schemas.microsoft.com/office/drawing/2014/main" id="{3FADFBC3-28B6-4C51-919A-4056E80B446D}"/>
                </a:ext>
              </a:extLst>
            </p:cNvPr>
            <p:cNvGrpSpPr/>
            <p:nvPr/>
          </p:nvGrpSpPr>
          <p:grpSpPr>
            <a:xfrm rot="10800000">
              <a:off x="8081375" y="1788493"/>
              <a:ext cx="198441" cy="204608"/>
              <a:chOff x="8467935" y="2961515"/>
              <a:chExt cx="198441" cy="204608"/>
            </a:xfrm>
          </p:grpSpPr>
          <p:cxnSp>
            <p:nvCxnSpPr>
              <p:cNvPr id="357" name="直接连接符 356">
                <a:extLst>
                  <a:ext uri="{FF2B5EF4-FFF2-40B4-BE49-F238E27FC236}">
                    <a16:creationId xmlns:a16="http://schemas.microsoft.com/office/drawing/2014/main" id="{F446752A-2621-4BE3-89A9-13CFA563975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564295" y="2983511"/>
                <a:ext cx="102081" cy="99574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sysDot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58" name="直接连接符 357">
                <a:extLst>
                  <a:ext uri="{FF2B5EF4-FFF2-40B4-BE49-F238E27FC236}">
                    <a16:creationId xmlns:a16="http://schemas.microsoft.com/office/drawing/2014/main" id="{C3A183AC-1355-48E0-AFDF-FC6B3ACB097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570741" y="2961515"/>
                <a:ext cx="727" cy="54925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359" name="椭圆 358">
                <a:extLst>
                  <a:ext uri="{FF2B5EF4-FFF2-40B4-BE49-F238E27FC236}">
                    <a16:creationId xmlns:a16="http://schemas.microsoft.com/office/drawing/2014/main" id="{B3FA53C8-3D6E-45C6-B5D4-0B0E0A940B58}"/>
                  </a:ext>
                </a:extLst>
              </p:cNvPr>
              <p:cNvSpPr/>
              <p:nvPr/>
            </p:nvSpPr>
            <p:spPr>
              <a:xfrm>
                <a:off x="8514863" y="3016550"/>
                <a:ext cx="114250" cy="11425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  <a:effectLst>
                <a:innerShdw blurRad="203200" dist="114300" dir="8400000">
                  <a:schemeClr val="tx1">
                    <a:lumMod val="65000"/>
                    <a:lumOff val="35000"/>
                    <a:alpha val="39000"/>
                  </a:schemeClr>
                </a:innerShdw>
              </a:effectLst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000"/>
              </a:p>
            </p:txBody>
          </p:sp>
          <p:cxnSp>
            <p:nvCxnSpPr>
              <p:cNvPr id="360" name="直接连接符 359">
                <a:extLst>
                  <a:ext uri="{FF2B5EF4-FFF2-40B4-BE49-F238E27FC236}">
                    <a16:creationId xmlns:a16="http://schemas.microsoft.com/office/drawing/2014/main" id="{BFC3273B-AF64-4767-B543-B75200446B0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467935" y="3083085"/>
                <a:ext cx="88345" cy="83038"/>
              </a:xfrm>
              <a:prstGeom prst="line">
                <a:avLst/>
              </a:prstGeom>
              <a:ln w="9525">
                <a:solidFill>
                  <a:schemeClr val="tx1"/>
                </a:solidFill>
                <a:prstDash val="sysDot"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sp>
          <p:nvSpPr>
            <p:cNvPr id="354" name="矩形 353">
              <a:extLst>
                <a:ext uri="{FF2B5EF4-FFF2-40B4-BE49-F238E27FC236}">
                  <a16:creationId xmlns:a16="http://schemas.microsoft.com/office/drawing/2014/main" id="{81099E85-2B3B-4375-9A4F-425F66E951FF}"/>
                </a:ext>
              </a:extLst>
            </p:cNvPr>
            <p:cNvSpPr/>
            <p:nvPr/>
          </p:nvSpPr>
          <p:spPr>
            <a:xfrm>
              <a:off x="8947150" y="1878676"/>
              <a:ext cx="137962" cy="137839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355" name="直接连接符 354">
              <a:extLst>
                <a:ext uri="{FF2B5EF4-FFF2-40B4-BE49-F238E27FC236}">
                  <a16:creationId xmlns:a16="http://schemas.microsoft.com/office/drawing/2014/main" id="{519F3C84-499A-4270-8CE9-07DD4C36734F}"/>
                </a:ext>
              </a:extLst>
            </p:cNvPr>
            <p:cNvCxnSpPr>
              <a:cxnSpLocks/>
              <a:stCxn id="354" idx="0"/>
            </p:cNvCxnSpPr>
            <p:nvPr/>
          </p:nvCxnSpPr>
          <p:spPr>
            <a:xfrm flipH="1" flipV="1">
              <a:off x="8344935" y="1778000"/>
              <a:ext cx="671196" cy="10067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6" name="直接连接符 355">
              <a:extLst>
                <a:ext uri="{FF2B5EF4-FFF2-40B4-BE49-F238E27FC236}">
                  <a16:creationId xmlns:a16="http://schemas.microsoft.com/office/drawing/2014/main" id="{328D5EF2-51B0-4486-8A60-1E374F15525D}"/>
                </a:ext>
              </a:extLst>
            </p:cNvPr>
            <p:cNvCxnSpPr>
              <a:stCxn id="354" idx="2"/>
            </p:cNvCxnSpPr>
            <p:nvPr/>
          </p:nvCxnSpPr>
          <p:spPr>
            <a:xfrm flipH="1">
              <a:off x="8309570" y="2016515"/>
              <a:ext cx="706561" cy="122435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9596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59" grpId="0" animBg="1"/>
      <p:bldP spid="60" grpId="0"/>
      <p:bldP spid="61" grpId="0"/>
      <p:bldP spid="6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B80C53A-E648-4549-AC3E-E4C60AFEA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2800" dirty="0"/>
              <a:t>INNOVATION</a:t>
            </a:r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F62F8-F999-2440-A70C-231A5A59A3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888423" cy="273844"/>
          </a:xfrm>
        </p:spPr>
        <p:txBody>
          <a:bodyPr/>
          <a:lstStyle/>
          <a:p>
            <a:fld id="{467F8F79-4EAE-244F-AD62-39263CE2098C}" type="datetime1">
              <a:rPr lang="en-US" smtClean="0"/>
              <a:t>10/28/2021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1D6BF-0144-E84C-92E9-41B84C217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06C4-DED5-B445-98FA-62023581D134}" type="slidenum">
              <a:rPr lang="en-US" smtClean="0"/>
              <a:t>12</a:t>
            </a:fld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6E9EF33-8467-0649-80D9-04D07C446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05823"/>
            <a:ext cx="7886700" cy="38091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altLang="zh-CN" sz="2000" b="1" dirty="0"/>
              <a:t>Parallelism——</a:t>
            </a:r>
            <a:r>
              <a:rPr lang="en-US" altLang="zh-CN" sz="2000" b="1" dirty="0">
                <a:solidFill>
                  <a:srgbClr val="FF0000"/>
                </a:solidFill>
              </a:rPr>
              <a:t>Process-level parallelism + Thread-level parallelism 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71E17F7-FC0E-43B3-98B0-3E40E1887A3E}"/>
              </a:ext>
            </a:extLst>
          </p:cNvPr>
          <p:cNvSpPr/>
          <p:nvPr/>
        </p:nvSpPr>
        <p:spPr>
          <a:xfrm>
            <a:off x="126709" y="2623395"/>
            <a:ext cx="1973617" cy="5088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AABDE5CA-8698-433D-8B3D-97370906B584}"/>
              </a:ext>
            </a:extLst>
          </p:cNvPr>
          <p:cNvSpPr/>
          <p:nvPr/>
        </p:nvSpPr>
        <p:spPr>
          <a:xfrm>
            <a:off x="127589" y="3206518"/>
            <a:ext cx="1973617" cy="4813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D6039BC-4887-4A22-8EE3-A887F1FEEC0F}"/>
              </a:ext>
            </a:extLst>
          </p:cNvPr>
          <p:cNvSpPr/>
          <p:nvPr/>
        </p:nvSpPr>
        <p:spPr>
          <a:xfrm>
            <a:off x="129373" y="2055154"/>
            <a:ext cx="1973617" cy="5088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05D1B881-2FB2-470E-B380-5DAB8528CADA}"/>
              </a:ext>
            </a:extLst>
          </p:cNvPr>
          <p:cNvSpPr/>
          <p:nvPr/>
        </p:nvSpPr>
        <p:spPr>
          <a:xfrm>
            <a:off x="200694" y="1567201"/>
            <a:ext cx="1827410" cy="330334"/>
          </a:xfrm>
          <a:prstGeom prst="round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900" dirty="0">
                <a:cs typeface="Times New Roman" panose="02020603050405020304" pitchFamily="18" charset="0"/>
              </a:rPr>
              <a:t>Step 1: Choose initial state and target state</a:t>
            </a: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B3ED3524-625A-4371-B3DB-23B87B235EC7}"/>
              </a:ext>
            </a:extLst>
          </p:cNvPr>
          <p:cNvSpPr/>
          <p:nvPr/>
        </p:nvSpPr>
        <p:spPr>
          <a:xfrm>
            <a:off x="200694" y="2137385"/>
            <a:ext cx="1827410" cy="33033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900" dirty="0">
                <a:cs typeface="Times New Roman" panose="02020603050405020304" pitchFamily="18" charset="0"/>
              </a:rPr>
              <a:t>Step 2: Evolute tensor from the initial state of every qubit</a:t>
            </a: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82CAD2FF-1D9B-40D4-8DCC-7A7F42592BEC}"/>
              </a:ext>
            </a:extLst>
          </p:cNvPr>
          <p:cNvSpPr/>
          <p:nvPr/>
        </p:nvSpPr>
        <p:spPr>
          <a:xfrm>
            <a:off x="200693" y="2650797"/>
            <a:ext cx="1827410" cy="434356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900" dirty="0">
                <a:cs typeface="Times New Roman" panose="02020603050405020304" pitchFamily="18" charset="0"/>
              </a:rPr>
              <a:t>Step 3: Product the final state to each tensor and get the tensor network of the amplitude</a:t>
            </a: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1B47C57A-A85B-431F-BA20-EA20E6F6EBB9}"/>
              </a:ext>
            </a:extLst>
          </p:cNvPr>
          <p:cNvSpPr/>
          <p:nvPr/>
        </p:nvSpPr>
        <p:spPr>
          <a:xfrm>
            <a:off x="200695" y="3289013"/>
            <a:ext cx="1827410" cy="33033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900" dirty="0">
                <a:cs typeface="Times New Roman" panose="02020603050405020304" pitchFamily="18" charset="0"/>
              </a:rPr>
              <a:t>Step 4: Fractal Recursive Slice Parallel computing the amplitude</a:t>
            </a:r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ED0A07E4-E4CC-408E-B31F-CAC3499285BB}"/>
              </a:ext>
            </a:extLst>
          </p:cNvPr>
          <p:cNvSpPr/>
          <p:nvPr/>
        </p:nvSpPr>
        <p:spPr>
          <a:xfrm>
            <a:off x="200694" y="3862950"/>
            <a:ext cx="1827410" cy="197847"/>
          </a:xfrm>
          <a:prstGeom prst="round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900" dirty="0">
                <a:cs typeface="Times New Roman" panose="02020603050405020304" pitchFamily="18" charset="0"/>
              </a:rPr>
              <a:t>Step 5: Path contraction method</a:t>
            </a: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id="{B77BFB8B-830A-4598-AE14-7BE2DC27DD4F}"/>
              </a:ext>
            </a:extLst>
          </p:cNvPr>
          <p:cNvSpPr/>
          <p:nvPr/>
        </p:nvSpPr>
        <p:spPr>
          <a:xfrm>
            <a:off x="200694" y="4311768"/>
            <a:ext cx="1827410" cy="197847"/>
          </a:xfrm>
          <a:prstGeom prst="roundRect">
            <a:avLst/>
          </a:prstGeom>
          <a:ln w="190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900" dirty="0">
                <a:cs typeface="Times New Roman" panose="02020603050405020304" pitchFamily="18" charset="0"/>
              </a:rPr>
              <a:t>Step 6: MPI_Reduce</a:t>
            </a:r>
          </a:p>
        </p:txBody>
      </p:sp>
      <p:sp>
        <p:nvSpPr>
          <p:cNvPr id="18" name="箭头: 下 17">
            <a:extLst>
              <a:ext uri="{FF2B5EF4-FFF2-40B4-BE49-F238E27FC236}">
                <a16:creationId xmlns:a16="http://schemas.microsoft.com/office/drawing/2014/main" id="{5E2D0DE4-53C9-436F-A0FB-E4FABE9D3E07}"/>
              </a:ext>
            </a:extLst>
          </p:cNvPr>
          <p:cNvSpPr/>
          <p:nvPr/>
        </p:nvSpPr>
        <p:spPr>
          <a:xfrm>
            <a:off x="949564" y="1897535"/>
            <a:ext cx="227264" cy="243604"/>
          </a:xfrm>
          <a:prstGeom prst="downArrow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19" name="箭头: 下 18">
            <a:extLst>
              <a:ext uri="{FF2B5EF4-FFF2-40B4-BE49-F238E27FC236}">
                <a16:creationId xmlns:a16="http://schemas.microsoft.com/office/drawing/2014/main" id="{E706AC99-9762-46A7-99D1-304DE81A318F}"/>
              </a:ext>
            </a:extLst>
          </p:cNvPr>
          <p:cNvSpPr/>
          <p:nvPr/>
        </p:nvSpPr>
        <p:spPr>
          <a:xfrm>
            <a:off x="949564" y="2469741"/>
            <a:ext cx="227264" cy="182787"/>
          </a:xfrm>
          <a:prstGeom prst="downArrow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20" name="箭头: 下 19">
            <a:extLst>
              <a:ext uri="{FF2B5EF4-FFF2-40B4-BE49-F238E27FC236}">
                <a16:creationId xmlns:a16="http://schemas.microsoft.com/office/drawing/2014/main" id="{4DAB2870-9665-4088-AF98-17D98931FB8D}"/>
              </a:ext>
            </a:extLst>
          </p:cNvPr>
          <p:cNvSpPr/>
          <p:nvPr/>
        </p:nvSpPr>
        <p:spPr>
          <a:xfrm>
            <a:off x="949564" y="3086464"/>
            <a:ext cx="227264" cy="201237"/>
          </a:xfrm>
          <a:prstGeom prst="downArrow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21" name="箭头: 下 20">
            <a:extLst>
              <a:ext uri="{FF2B5EF4-FFF2-40B4-BE49-F238E27FC236}">
                <a16:creationId xmlns:a16="http://schemas.microsoft.com/office/drawing/2014/main" id="{C97880BD-3521-437C-A924-2C78C563D8F1}"/>
              </a:ext>
            </a:extLst>
          </p:cNvPr>
          <p:cNvSpPr/>
          <p:nvPr/>
        </p:nvSpPr>
        <p:spPr>
          <a:xfrm>
            <a:off x="955342" y="3619346"/>
            <a:ext cx="227264" cy="243604"/>
          </a:xfrm>
          <a:prstGeom prst="downArrow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22" name="箭头: 下 21">
            <a:extLst>
              <a:ext uri="{FF2B5EF4-FFF2-40B4-BE49-F238E27FC236}">
                <a16:creationId xmlns:a16="http://schemas.microsoft.com/office/drawing/2014/main" id="{DB1BE3FC-39CE-4F7C-A338-D857665AEA9A}"/>
              </a:ext>
            </a:extLst>
          </p:cNvPr>
          <p:cNvSpPr/>
          <p:nvPr/>
        </p:nvSpPr>
        <p:spPr>
          <a:xfrm>
            <a:off x="949564" y="4060797"/>
            <a:ext cx="227264" cy="243604"/>
          </a:xfrm>
          <a:prstGeom prst="downArrow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1" name="文本框 640">
                <a:extLst>
                  <a:ext uri="{FF2B5EF4-FFF2-40B4-BE49-F238E27FC236}">
                    <a16:creationId xmlns:a16="http://schemas.microsoft.com/office/drawing/2014/main" id="{0413BD6C-64E8-44C2-BF32-1C83091960CB}"/>
                  </a:ext>
                </a:extLst>
              </p:cNvPr>
              <p:cNvSpPr txBox="1"/>
              <p:nvPr/>
            </p:nvSpPr>
            <p:spPr>
              <a:xfrm>
                <a:off x="6905037" y="1748539"/>
                <a:ext cx="170763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ea typeface="黑体" panose="02010609060101010101" pitchFamily="49" charset="-122"/>
                    <a:cs typeface="Arial" panose="020B0604020202020204" pitchFamily="34" charset="0"/>
                  </a:rPr>
                  <a:t>CPE</a:t>
                </a:r>
                <a:r>
                  <a:rPr lang="en-US" altLang="zh-CN" sz="1600" dirty="0">
                    <a:ea typeface="黑体" panose="02010609060101010101" pitchFamily="49" charset="-122"/>
                    <a:cs typeface="Arial" panose="020B0604020202020204" pitchFamily="34" charset="0"/>
                  </a:rPr>
                  <a:t> array </a:t>
                </a:r>
                <a:r>
                  <a:rPr lang="en-US" sz="1600" dirty="0">
                    <a:ea typeface="黑体" panose="02010609060101010101" pitchFamily="49" charset="-122"/>
                    <a:cs typeface="Arial" panose="020B0604020202020204" pitchFamily="34" charset="0"/>
                  </a:rPr>
                  <a:t>8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sz="1600" dirty="0">
                    <a:ea typeface="黑体" panose="02010609060101010101" pitchFamily="49" charset="-122"/>
                    <a:cs typeface="Arial" panose="020B0604020202020204" pitchFamily="34" charset="0"/>
                  </a:rPr>
                  <a:t>8</a:t>
                </a:r>
              </a:p>
            </p:txBody>
          </p:sp>
        </mc:Choice>
        <mc:Fallback xmlns="">
          <p:sp>
            <p:nvSpPr>
              <p:cNvPr id="641" name="文本框 640">
                <a:extLst>
                  <a:ext uri="{FF2B5EF4-FFF2-40B4-BE49-F238E27FC236}">
                    <a16:creationId xmlns:a16="http://schemas.microsoft.com/office/drawing/2014/main" id="{0413BD6C-64E8-44C2-BF32-1C83091960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5037" y="1748539"/>
                <a:ext cx="1707639" cy="338554"/>
              </a:xfrm>
              <a:prstGeom prst="rect">
                <a:avLst/>
              </a:prstGeom>
              <a:blipFill>
                <a:blip r:embed="rId7"/>
                <a:stretch>
                  <a:fillRect t="-5455" b="-2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42" name="组合 641">
            <a:extLst>
              <a:ext uri="{FF2B5EF4-FFF2-40B4-BE49-F238E27FC236}">
                <a16:creationId xmlns:a16="http://schemas.microsoft.com/office/drawing/2014/main" id="{86E89A8F-96BE-455D-BFD1-6F7D370B2A9F}"/>
              </a:ext>
            </a:extLst>
          </p:cNvPr>
          <p:cNvGrpSpPr/>
          <p:nvPr/>
        </p:nvGrpSpPr>
        <p:grpSpPr>
          <a:xfrm>
            <a:off x="6871589" y="2114001"/>
            <a:ext cx="1848689" cy="1833630"/>
            <a:chOff x="6871589" y="2114001"/>
            <a:chExt cx="1848689" cy="1833630"/>
          </a:xfrm>
        </p:grpSpPr>
        <p:sp>
          <p:nvSpPr>
            <p:cNvPr id="643" name="矩形 642">
              <a:extLst>
                <a:ext uri="{FF2B5EF4-FFF2-40B4-BE49-F238E27FC236}">
                  <a16:creationId xmlns:a16="http://schemas.microsoft.com/office/drawing/2014/main" id="{5A5EC4D5-4F58-4B2D-93E1-BCCEAD90B893}"/>
                </a:ext>
              </a:extLst>
            </p:cNvPr>
            <p:cNvSpPr/>
            <p:nvPr/>
          </p:nvSpPr>
          <p:spPr>
            <a:xfrm>
              <a:off x="6955010" y="2182422"/>
              <a:ext cx="342221" cy="34222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4" name="矩形 643">
              <a:extLst>
                <a:ext uri="{FF2B5EF4-FFF2-40B4-BE49-F238E27FC236}">
                  <a16:creationId xmlns:a16="http://schemas.microsoft.com/office/drawing/2014/main" id="{0B2E7C46-FB41-4F6D-AC39-8A8EA7C1D7DB}"/>
                </a:ext>
              </a:extLst>
            </p:cNvPr>
            <p:cNvSpPr/>
            <p:nvPr/>
          </p:nvSpPr>
          <p:spPr>
            <a:xfrm>
              <a:off x="6995411" y="2218070"/>
              <a:ext cx="111698" cy="1116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5" name="矩形 644">
              <a:extLst>
                <a:ext uri="{FF2B5EF4-FFF2-40B4-BE49-F238E27FC236}">
                  <a16:creationId xmlns:a16="http://schemas.microsoft.com/office/drawing/2014/main" id="{59DE7620-0CB8-4EFF-B1B3-9A2C85516CC6}"/>
                </a:ext>
              </a:extLst>
            </p:cNvPr>
            <p:cNvSpPr/>
            <p:nvPr/>
          </p:nvSpPr>
          <p:spPr>
            <a:xfrm>
              <a:off x="7147509" y="2218070"/>
              <a:ext cx="111698" cy="1116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6" name="矩形 645">
              <a:extLst>
                <a:ext uri="{FF2B5EF4-FFF2-40B4-BE49-F238E27FC236}">
                  <a16:creationId xmlns:a16="http://schemas.microsoft.com/office/drawing/2014/main" id="{406651F0-295E-44CD-98AE-EF6A2EDD08A5}"/>
                </a:ext>
              </a:extLst>
            </p:cNvPr>
            <p:cNvSpPr/>
            <p:nvPr/>
          </p:nvSpPr>
          <p:spPr>
            <a:xfrm>
              <a:off x="6995411" y="2372545"/>
              <a:ext cx="111698" cy="1116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7" name="矩形 646">
              <a:extLst>
                <a:ext uri="{FF2B5EF4-FFF2-40B4-BE49-F238E27FC236}">
                  <a16:creationId xmlns:a16="http://schemas.microsoft.com/office/drawing/2014/main" id="{01B4AD0D-D918-47E0-8C82-D8DF95BDBF35}"/>
                </a:ext>
              </a:extLst>
            </p:cNvPr>
            <p:cNvSpPr/>
            <p:nvPr/>
          </p:nvSpPr>
          <p:spPr>
            <a:xfrm>
              <a:off x="7147509" y="2372545"/>
              <a:ext cx="111698" cy="1116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8" name="矩形 647">
              <a:extLst>
                <a:ext uri="{FF2B5EF4-FFF2-40B4-BE49-F238E27FC236}">
                  <a16:creationId xmlns:a16="http://schemas.microsoft.com/office/drawing/2014/main" id="{5A0DA2B1-9987-452B-8151-C90FAD1885C7}"/>
                </a:ext>
              </a:extLst>
            </p:cNvPr>
            <p:cNvSpPr/>
            <p:nvPr/>
          </p:nvSpPr>
          <p:spPr>
            <a:xfrm>
              <a:off x="7398630" y="2182422"/>
              <a:ext cx="342221" cy="34222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9" name="矩形 648">
              <a:extLst>
                <a:ext uri="{FF2B5EF4-FFF2-40B4-BE49-F238E27FC236}">
                  <a16:creationId xmlns:a16="http://schemas.microsoft.com/office/drawing/2014/main" id="{DFD80D8D-A4DA-4076-89CD-E237D8864CF9}"/>
                </a:ext>
              </a:extLst>
            </p:cNvPr>
            <p:cNvSpPr/>
            <p:nvPr/>
          </p:nvSpPr>
          <p:spPr>
            <a:xfrm>
              <a:off x="7439031" y="2218070"/>
              <a:ext cx="111698" cy="1116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0" name="矩形 649">
              <a:extLst>
                <a:ext uri="{FF2B5EF4-FFF2-40B4-BE49-F238E27FC236}">
                  <a16:creationId xmlns:a16="http://schemas.microsoft.com/office/drawing/2014/main" id="{E54C30B3-EC74-4138-952A-040170D6031B}"/>
                </a:ext>
              </a:extLst>
            </p:cNvPr>
            <p:cNvSpPr/>
            <p:nvPr/>
          </p:nvSpPr>
          <p:spPr>
            <a:xfrm>
              <a:off x="7591130" y="2218070"/>
              <a:ext cx="111698" cy="1116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1" name="矩形 650">
              <a:extLst>
                <a:ext uri="{FF2B5EF4-FFF2-40B4-BE49-F238E27FC236}">
                  <a16:creationId xmlns:a16="http://schemas.microsoft.com/office/drawing/2014/main" id="{53F1F084-54DA-4EB2-956A-933215503DFC}"/>
                </a:ext>
              </a:extLst>
            </p:cNvPr>
            <p:cNvSpPr/>
            <p:nvPr/>
          </p:nvSpPr>
          <p:spPr>
            <a:xfrm>
              <a:off x="7439031" y="2372545"/>
              <a:ext cx="111698" cy="1116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2" name="矩形 651">
              <a:extLst>
                <a:ext uri="{FF2B5EF4-FFF2-40B4-BE49-F238E27FC236}">
                  <a16:creationId xmlns:a16="http://schemas.microsoft.com/office/drawing/2014/main" id="{D2CA4021-A1A0-4C5A-9F59-21E3FC73F3C0}"/>
                </a:ext>
              </a:extLst>
            </p:cNvPr>
            <p:cNvSpPr/>
            <p:nvPr/>
          </p:nvSpPr>
          <p:spPr>
            <a:xfrm>
              <a:off x="7591130" y="2372545"/>
              <a:ext cx="111698" cy="1116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3" name="矩形 652">
              <a:extLst>
                <a:ext uri="{FF2B5EF4-FFF2-40B4-BE49-F238E27FC236}">
                  <a16:creationId xmlns:a16="http://schemas.microsoft.com/office/drawing/2014/main" id="{8C390AB1-902F-45BF-80CC-3C4E33C2FA21}"/>
                </a:ext>
              </a:extLst>
            </p:cNvPr>
            <p:cNvSpPr/>
            <p:nvPr/>
          </p:nvSpPr>
          <p:spPr>
            <a:xfrm>
              <a:off x="7842250" y="2182422"/>
              <a:ext cx="342221" cy="34222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4" name="矩形 653">
              <a:extLst>
                <a:ext uri="{FF2B5EF4-FFF2-40B4-BE49-F238E27FC236}">
                  <a16:creationId xmlns:a16="http://schemas.microsoft.com/office/drawing/2014/main" id="{9A996B2E-4E10-48BE-8A9C-93B76DED21DF}"/>
                </a:ext>
              </a:extLst>
            </p:cNvPr>
            <p:cNvSpPr/>
            <p:nvPr/>
          </p:nvSpPr>
          <p:spPr>
            <a:xfrm>
              <a:off x="7882651" y="2218070"/>
              <a:ext cx="111698" cy="1116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5" name="矩形 654">
              <a:extLst>
                <a:ext uri="{FF2B5EF4-FFF2-40B4-BE49-F238E27FC236}">
                  <a16:creationId xmlns:a16="http://schemas.microsoft.com/office/drawing/2014/main" id="{BFE73E0F-143A-449C-9CE4-9A6A31B9E981}"/>
                </a:ext>
              </a:extLst>
            </p:cNvPr>
            <p:cNvSpPr/>
            <p:nvPr/>
          </p:nvSpPr>
          <p:spPr>
            <a:xfrm>
              <a:off x="8034749" y="2218070"/>
              <a:ext cx="111698" cy="1116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6" name="矩形 655">
              <a:extLst>
                <a:ext uri="{FF2B5EF4-FFF2-40B4-BE49-F238E27FC236}">
                  <a16:creationId xmlns:a16="http://schemas.microsoft.com/office/drawing/2014/main" id="{2AE393A7-65E0-4D4F-8B3C-40F533906757}"/>
                </a:ext>
              </a:extLst>
            </p:cNvPr>
            <p:cNvSpPr/>
            <p:nvPr/>
          </p:nvSpPr>
          <p:spPr>
            <a:xfrm>
              <a:off x="7882651" y="2372545"/>
              <a:ext cx="111698" cy="1116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7" name="矩形 656">
              <a:extLst>
                <a:ext uri="{FF2B5EF4-FFF2-40B4-BE49-F238E27FC236}">
                  <a16:creationId xmlns:a16="http://schemas.microsoft.com/office/drawing/2014/main" id="{70F3F05F-6EDA-4259-8678-836818B1896F}"/>
                </a:ext>
              </a:extLst>
            </p:cNvPr>
            <p:cNvSpPr/>
            <p:nvPr/>
          </p:nvSpPr>
          <p:spPr>
            <a:xfrm>
              <a:off x="8034749" y="2372545"/>
              <a:ext cx="111698" cy="1116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8" name="矩形 657">
              <a:extLst>
                <a:ext uri="{FF2B5EF4-FFF2-40B4-BE49-F238E27FC236}">
                  <a16:creationId xmlns:a16="http://schemas.microsoft.com/office/drawing/2014/main" id="{EB56B831-227B-472F-8F6B-937CE5D87600}"/>
                </a:ext>
              </a:extLst>
            </p:cNvPr>
            <p:cNvSpPr/>
            <p:nvPr/>
          </p:nvSpPr>
          <p:spPr>
            <a:xfrm>
              <a:off x="8285870" y="2182422"/>
              <a:ext cx="342221" cy="34222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9" name="矩形 658">
              <a:extLst>
                <a:ext uri="{FF2B5EF4-FFF2-40B4-BE49-F238E27FC236}">
                  <a16:creationId xmlns:a16="http://schemas.microsoft.com/office/drawing/2014/main" id="{17346979-E999-4A29-B986-1A0F8FD6A012}"/>
                </a:ext>
              </a:extLst>
            </p:cNvPr>
            <p:cNvSpPr/>
            <p:nvPr/>
          </p:nvSpPr>
          <p:spPr>
            <a:xfrm>
              <a:off x="8326271" y="2218070"/>
              <a:ext cx="111698" cy="1116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0" name="矩形 659">
              <a:extLst>
                <a:ext uri="{FF2B5EF4-FFF2-40B4-BE49-F238E27FC236}">
                  <a16:creationId xmlns:a16="http://schemas.microsoft.com/office/drawing/2014/main" id="{1955A9B4-6AA0-48B5-9ADF-5FCFCFD9E859}"/>
                </a:ext>
              </a:extLst>
            </p:cNvPr>
            <p:cNvSpPr/>
            <p:nvPr/>
          </p:nvSpPr>
          <p:spPr>
            <a:xfrm>
              <a:off x="8478370" y="2218070"/>
              <a:ext cx="111698" cy="1116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1" name="矩形 660">
              <a:extLst>
                <a:ext uri="{FF2B5EF4-FFF2-40B4-BE49-F238E27FC236}">
                  <a16:creationId xmlns:a16="http://schemas.microsoft.com/office/drawing/2014/main" id="{5C3DBD78-549F-440F-9A97-4B1F89A1274F}"/>
                </a:ext>
              </a:extLst>
            </p:cNvPr>
            <p:cNvSpPr/>
            <p:nvPr/>
          </p:nvSpPr>
          <p:spPr>
            <a:xfrm>
              <a:off x="8326271" y="2372545"/>
              <a:ext cx="111698" cy="1116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2" name="矩形 661">
              <a:extLst>
                <a:ext uri="{FF2B5EF4-FFF2-40B4-BE49-F238E27FC236}">
                  <a16:creationId xmlns:a16="http://schemas.microsoft.com/office/drawing/2014/main" id="{6154F18F-6F74-4D5D-912A-8C9ED0F74FC5}"/>
                </a:ext>
              </a:extLst>
            </p:cNvPr>
            <p:cNvSpPr/>
            <p:nvPr/>
          </p:nvSpPr>
          <p:spPr>
            <a:xfrm>
              <a:off x="8478370" y="2372545"/>
              <a:ext cx="111698" cy="1116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3" name="矩形 662">
              <a:extLst>
                <a:ext uri="{FF2B5EF4-FFF2-40B4-BE49-F238E27FC236}">
                  <a16:creationId xmlns:a16="http://schemas.microsoft.com/office/drawing/2014/main" id="{398C704D-56F7-4707-97E7-CD0BD9A48785}"/>
                </a:ext>
              </a:extLst>
            </p:cNvPr>
            <p:cNvSpPr/>
            <p:nvPr/>
          </p:nvSpPr>
          <p:spPr>
            <a:xfrm>
              <a:off x="6955010" y="2633964"/>
              <a:ext cx="342221" cy="34222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4" name="矩形 663">
              <a:extLst>
                <a:ext uri="{FF2B5EF4-FFF2-40B4-BE49-F238E27FC236}">
                  <a16:creationId xmlns:a16="http://schemas.microsoft.com/office/drawing/2014/main" id="{33D72076-3EB6-4DC3-B223-5A3BC7536CB3}"/>
                </a:ext>
              </a:extLst>
            </p:cNvPr>
            <p:cNvSpPr/>
            <p:nvPr/>
          </p:nvSpPr>
          <p:spPr>
            <a:xfrm>
              <a:off x="6995411" y="2669612"/>
              <a:ext cx="111698" cy="1116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5" name="矩形 664">
              <a:extLst>
                <a:ext uri="{FF2B5EF4-FFF2-40B4-BE49-F238E27FC236}">
                  <a16:creationId xmlns:a16="http://schemas.microsoft.com/office/drawing/2014/main" id="{CF4AE077-7BB1-4097-B8BD-E416287A8229}"/>
                </a:ext>
              </a:extLst>
            </p:cNvPr>
            <p:cNvSpPr/>
            <p:nvPr/>
          </p:nvSpPr>
          <p:spPr>
            <a:xfrm>
              <a:off x="7147509" y="2669612"/>
              <a:ext cx="111698" cy="1116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6" name="矩形 665">
              <a:extLst>
                <a:ext uri="{FF2B5EF4-FFF2-40B4-BE49-F238E27FC236}">
                  <a16:creationId xmlns:a16="http://schemas.microsoft.com/office/drawing/2014/main" id="{ED8EC791-4630-486C-A4DF-055BB75FEB24}"/>
                </a:ext>
              </a:extLst>
            </p:cNvPr>
            <p:cNvSpPr/>
            <p:nvPr/>
          </p:nvSpPr>
          <p:spPr>
            <a:xfrm>
              <a:off x="6995411" y="2824087"/>
              <a:ext cx="111698" cy="1116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7" name="矩形 666">
              <a:extLst>
                <a:ext uri="{FF2B5EF4-FFF2-40B4-BE49-F238E27FC236}">
                  <a16:creationId xmlns:a16="http://schemas.microsoft.com/office/drawing/2014/main" id="{77F3217C-6AA5-4594-8D85-5449905B9BC4}"/>
                </a:ext>
              </a:extLst>
            </p:cNvPr>
            <p:cNvSpPr/>
            <p:nvPr/>
          </p:nvSpPr>
          <p:spPr>
            <a:xfrm>
              <a:off x="7147509" y="2824087"/>
              <a:ext cx="111698" cy="1116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8" name="矩形 667">
              <a:extLst>
                <a:ext uri="{FF2B5EF4-FFF2-40B4-BE49-F238E27FC236}">
                  <a16:creationId xmlns:a16="http://schemas.microsoft.com/office/drawing/2014/main" id="{FC6CEA60-8940-4123-BBA3-0FE7287C079B}"/>
                </a:ext>
              </a:extLst>
            </p:cNvPr>
            <p:cNvSpPr/>
            <p:nvPr/>
          </p:nvSpPr>
          <p:spPr>
            <a:xfrm>
              <a:off x="7398630" y="2633964"/>
              <a:ext cx="342221" cy="34222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9" name="矩形 668">
              <a:extLst>
                <a:ext uri="{FF2B5EF4-FFF2-40B4-BE49-F238E27FC236}">
                  <a16:creationId xmlns:a16="http://schemas.microsoft.com/office/drawing/2014/main" id="{E98A44F5-14A9-4C40-93AC-697A848D27C5}"/>
                </a:ext>
              </a:extLst>
            </p:cNvPr>
            <p:cNvSpPr/>
            <p:nvPr/>
          </p:nvSpPr>
          <p:spPr>
            <a:xfrm>
              <a:off x="7439031" y="2669612"/>
              <a:ext cx="111698" cy="1116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0" name="矩形 669">
              <a:extLst>
                <a:ext uri="{FF2B5EF4-FFF2-40B4-BE49-F238E27FC236}">
                  <a16:creationId xmlns:a16="http://schemas.microsoft.com/office/drawing/2014/main" id="{B0CE889B-2F90-41D2-96B2-B9473B64AB01}"/>
                </a:ext>
              </a:extLst>
            </p:cNvPr>
            <p:cNvSpPr/>
            <p:nvPr/>
          </p:nvSpPr>
          <p:spPr>
            <a:xfrm>
              <a:off x="7591130" y="2669612"/>
              <a:ext cx="111698" cy="1116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1" name="矩形 670">
              <a:extLst>
                <a:ext uri="{FF2B5EF4-FFF2-40B4-BE49-F238E27FC236}">
                  <a16:creationId xmlns:a16="http://schemas.microsoft.com/office/drawing/2014/main" id="{6E1ECD62-8829-4CF3-B1E7-F5E4B0FEA168}"/>
                </a:ext>
              </a:extLst>
            </p:cNvPr>
            <p:cNvSpPr/>
            <p:nvPr/>
          </p:nvSpPr>
          <p:spPr>
            <a:xfrm>
              <a:off x="7439031" y="2824087"/>
              <a:ext cx="111698" cy="1116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2" name="矩形 671">
              <a:extLst>
                <a:ext uri="{FF2B5EF4-FFF2-40B4-BE49-F238E27FC236}">
                  <a16:creationId xmlns:a16="http://schemas.microsoft.com/office/drawing/2014/main" id="{87DE39C6-80AD-4F04-8654-5F9E3867F8A0}"/>
                </a:ext>
              </a:extLst>
            </p:cNvPr>
            <p:cNvSpPr/>
            <p:nvPr/>
          </p:nvSpPr>
          <p:spPr>
            <a:xfrm>
              <a:off x="7591130" y="2824087"/>
              <a:ext cx="111698" cy="1116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3" name="矩形 672">
              <a:extLst>
                <a:ext uri="{FF2B5EF4-FFF2-40B4-BE49-F238E27FC236}">
                  <a16:creationId xmlns:a16="http://schemas.microsoft.com/office/drawing/2014/main" id="{5895B8A9-B638-4993-926B-C1BDD86376A2}"/>
                </a:ext>
              </a:extLst>
            </p:cNvPr>
            <p:cNvSpPr/>
            <p:nvPr/>
          </p:nvSpPr>
          <p:spPr>
            <a:xfrm>
              <a:off x="7842250" y="2633964"/>
              <a:ext cx="342221" cy="34222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4" name="矩形 673">
              <a:extLst>
                <a:ext uri="{FF2B5EF4-FFF2-40B4-BE49-F238E27FC236}">
                  <a16:creationId xmlns:a16="http://schemas.microsoft.com/office/drawing/2014/main" id="{96FC2496-6EB9-4580-BFA4-E5C88B363C2F}"/>
                </a:ext>
              </a:extLst>
            </p:cNvPr>
            <p:cNvSpPr/>
            <p:nvPr/>
          </p:nvSpPr>
          <p:spPr>
            <a:xfrm>
              <a:off x="7882651" y="2669612"/>
              <a:ext cx="111698" cy="1116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5" name="矩形 674">
              <a:extLst>
                <a:ext uri="{FF2B5EF4-FFF2-40B4-BE49-F238E27FC236}">
                  <a16:creationId xmlns:a16="http://schemas.microsoft.com/office/drawing/2014/main" id="{A7EBB445-F872-425B-AF13-37F7E8070549}"/>
                </a:ext>
              </a:extLst>
            </p:cNvPr>
            <p:cNvSpPr/>
            <p:nvPr/>
          </p:nvSpPr>
          <p:spPr>
            <a:xfrm>
              <a:off x="8034749" y="2669612"/>
              <a:ext cx="111698" cy="1116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6" name="矩形 675">
              <a:extLst>
                <a:ext uri="{FF2B5EF4-FFF2-40B4-BE49-F238E27FC236}">
                  <a16:creationId xmlns:a16="http://schemas.microsoft.com/office/drawing/2014/main" id="{BDACEEDC-E499-48EC-BD8B-787615FC901F}"/>
                </a:ext>
              </a:extLst>
            </p:cNvPr>
            <p:cNvSpPr/>
            <p:nvPr/>
          </p:nvSpPr>
          <p:spPr>
            <a:xfrm>
              <a:off x="7882651" y="2824087"/>
              <a:ext cx="111698" cy="1116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7" name="矩形 676">
              <a:extLst>
                <a:ext uri="{FF2B5EF4-FFF2-40B4-BE49-F238E27FC236}">
                  <a16:creationId xmlns:a16="http://schemas.microsoft.com/office/drawing/2014/main" id="{776060D8-FB9D-478D-A625-ABC9D87F55AA}"/>
                </a:ext>
              </a:extLst>
            </p:cNvPr>
            <p:cNvSpPr/>
            <p:nvPr/>
          </p:nvSpPr>
          <p:spPr>
            <a:xfrm>
              <a:off x="8034749" y="2824087"/>
              <a:ext cx="111698" cy="1116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8" name="矩形 677">
              <a:extLst>
                <a:ext uri="{FF2B5EF4-FFF2-40B4-BE49-F238E27FC236}">
                  <a16:creationId xmlns:a16="http://schemas.microsoft.com/office/drawing/2014/main" id="{90B67C35-A547-4459-BBB3-85A8144E7054}"/>
                </a:ext>
              </a:extLst>
            </p:cNvPr>
            <p:cNvSpPr/>
            <p:nvPr/>
          </p:nvSpPr>
          <p:spPr>
            <a:xfrm>
              <a:off x="8285870" y="2633964"/>
              <a:ext cx="342221" cy="34222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9" name="矩形 678">
              <a:extLst>
                <a:ext uri="{FF2B5EF4-FFF2-40B4-BE49-F238E27FC236}">
                  <a16:creationId xmlns:a16="http://schemas.microsoft.com/office/drawing/2014/main" id="{1E4A41A9-077A-44DF-AD66-BF210CB1E3AF}"/>
                </a:ext>
              </a:extLst>
            </p:cNvPr>
            <p:cNvSpPr/>
            <p:nvPr/>
          </p:nvSpPr>
          <p:spPr>
            <a:xfrm>
              <a:off x="8326271" y="2669612"/>
              <a:ext cx="111698" cy="1116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0" name="矩形 679">
              <a:extLst>
                <a:ext uri="{FF2B5EF4-FFF2-40B4-BE49-F238E27FC236}">
                  <a16:creationId xmlns:a16="http://schemas.microsoft.com/office/drawing/2014/main" id="{963C6C15-F369-4CB9-9F0F-3D0C940A469F}"/>
                </a:ext>
              </a:extLst>
            </p:cNvPr>
            <p:cNvSpPr/>
            <p:nvPr/>
          </p:nvSpPr>
          <p:spPr>
            <a:xfrm>
              <a:off x="8478370" y="2669612"/>
              <a:ext cx="111698" cy="1116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1" name="矩形 680">
              <a:extLst>
                <a:ext uri="{FF2B5EF4-FFF2-40B4-BE49-F238E27FC236}">
                  <a16:creationId xmlns:a16="http://schemas.microsoft.com/office/drawing/2014/main" id="{630142FF-FA11-43A4-A0BF-FBC315621D71}"/>
                </a:ext>
              </a:extLst>
            </p:cNvPr>
            <p:cNvSpPr/>
            <p:nvPr/>
          </p:nvSpPr>
          <p:spPr>
            <a:xfrm>
              <a:off x="8326271" y="2824087"/>
              <a:ext cx="111698" cy="1116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2" name="矩形 681">
              <a:extLst>
                <a:ext uri="{FF2B5EF4-FFF2-40B4-BE49-F238E27FC236}">
                  <a16:creationId xmlns:a16="http://schemas.microsoft.com/office/drawing/2014/main" id="{A670E962-2595-44CC-85FE-892B37EBE5A3}"/>
                </a:ext>
              </a:extLst>
            </p:cNvPr>
            <p:cNvSpPr/>
            <p:nvPr/>
          </p:nvSpPr>
          <p:spPr>
            <a:xfrm>
              <a:off x="8478370" y="2824087"/>
              <a:ext cx="111698" cy="1116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3" name="矩形 682">
              <a:extLst>
                <a:ext uri="{FF2B5EF4-FFF2-40B4-BE49-F238E27FC236}">
                  <a16:creationId xmlns:a16="http://schemas.microsoft.com/office/drawing/2014/main" id="{A7CE59A7-F496-4D4E-A28A-13B65598FAC6}"/>
                </a:ext>
              </a:extLst>
            </p:cNvPr>
            <p:cNvSpPr/>
            <p:nvPr/>
          </p:nvSpPr>
          <p:spPr>
            <a:xfrm>
              <a:off x="6955010" y="3085506"/>
              <a:ext cx="342221" cy="34222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4" name="矩形 683">
              <a:extLst>
                <a:ext uri="{FF2B5EF4-FFF2-40B4-BE49-F238E27FC236}">
                  <a16:creationId xmlns:a16="http://schemas.microsoft.com/office/drawing/2014/main" id="{0FCFF378-1388-454A-BA78-FEEA5CF28080}"/>
                </a:ext>
              </a:extLst>
            </p:cNvPr>
            <p:cNvSpPr/>
            <p:nvPr/>
          </p:nvSpPr>
          <p:spPr>
            <a:xfrm>
              <a:off x="6995411" y="3121155"/>
              <a:ext cx="111698" cy="1116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5" name="矩形 684">
              <a:extLst>
                <a:ext uri="{FF2B5EF4-FFF2-40B4-BE49-F238E27FC236}">
                  <a16:creationId xmlns:a16="http://schemas.microsoft.com/office/drawing/2014/main" id="{BBC70882-57B4-4899-A7CA-3FABB3B8AE2D}"/>
                </a:ext>
              </a:extLst>
            </p:cNvPr>
            <p:cNvSpPr/>
            <p:nvPr/>
          </p:nvSpPr>
          <p:spPr>
            <a:xfrm>
              <a:off x="7147509" y="3121155"/>
              <a:ext cx="111698" cy="1116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6" name="矩形 685">
              <a:extLst>
                <a:ext uri="{FF2B5EF4-FFF2-40B4-BE49-F238E27FC236}">
                  <a16:creationId xmlns:a16="http://schemas.microsoft.com/office/drawing/2014/main" id="{1A4D2C82-D7FC-425C-A16D-0B9186B6DA63}"/>
                </a:ext>
              </a:extLst>
            </p:cNvPr>
            <p:cNvSpPr/>
            <p:nvPr/>
          </p:nvSpPr>
          <p:spPr>
            <a:xfrm>
              <a:off x="6995411" y="3275630"/>
              <a:ext cx="111698" cy="1116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7" name="矩形 686">
              <a:extLst>
                <a:ext uri="{FF2B5EF4-FFF2-40B4-BE49-F238E27FC236}">
                  <a16:creationId xmlns:a16="http://schemas.microsoft.com/office/drawing/2014/main" id="{AA883E01-4464-4D4F-A770-FC000D80BA71}"/>
                </a:ext>
              </a:extLst>
            </p:cNvPr>
            <p:cNvSpPr/>
            <p:nvPr/>
          </p:nvSpPr>
          <p:spPr>
            <a:xfrm>
              <a:off x="7147509" y="3275630"/>
              <a:ext cx="111698" cy="1116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8" name="矩形 687">
              <a:extLst>
                <a:ext uri="{FF2B5EF4-FFF2-40B4-BE49-F238E27FC236}">
                  <a16:creationId xmlns:a16="http://schemas.microsoft.com/office/drawing/2014/main" id="{FD280896-D0EC-4B67-A7A7-AF7611A5FDAF}"/>
                </a:ext>
              </a:extLst>
            </p:cNvPr>
            <p:cNvSpPr/>
            <p:nvPr/>
          </p:nvSpPr>
          <p:spPr>
            <a:xfrm>
              <a:off x="7398630" y="3085506"/>
              <a:ext cx="342221" cy="34222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9" name="矩形 688">
              <a:extLst>
                <a:ext uri="{FF2B5EF4-FFF2-40B4-BE49-F238E27FC236}">
                  <a16:creationId xmlns:a16="http://schemas.microsoft.com/office/drawing/2014/main" id="{CA80CC4F-161E-4EE3-8C1C-E483C7F1660B}"/>
                </a:ext>
              </a:extLst>
            </p:cNvPr>
            <p:cNvSpPr/>
            <p:nvPr/>
          </p:nvSpPr>
          <p:spPr>
            <a:xfrm>
              <a:off x="7439031" y="3121155"/>
              <a:ext cx="111698" cy="1116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0" name="矩形 689">
              <a:extLst>
                <a:ext uri="{FF2B5EF4-FFF2-40B4-BE49-F238E27FC236}">
                  <a16:creationId xmlns:a16="http://schemas.microsoft.com/office/drawing/2014/main" id="{204EB9DA-35A8-4C16-8A3A-6E3F2C0D2433}"/>
                </a:ext>
              </a:extLst>
            </p:cNvPr>
            <p:cNvSpPr/>
            <p:nvPr/>
          </p:nvSpPr>
          <p:spPr>
            <a:xfrm>
              <a:off x="7591130" y="3121155"/>
              <a:ext cx="111698" cy="1116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1" name="矩形 690">
              <a:extLst>
                <a:ext uri="{FF2B5EF4-FFF2-40B4-BE49-F238E27FC236}">
                  <a16:creationId xmlns:a16="http://schemas.microsoft.com/office/drawing/2014/main" id="{54BC4AFD-2B51-4867-B8AE-A4AE71F5D48A}"/>
                </a:ext>
              </a:extLst>
            </p:cNvPr>
            <p:cNvSpPr/>
            <p:nvPr/>
          </p:nvSpPr>
          <p:spPr>
            <a:xfrm>
              <a:off x="7439031" y="3275630"/>
              <a:ext cx="111698" cy="1116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2" name="矩形 691">
              <a:extLst>
                <a:ext uri="{FF2B5EF4-FFF2-40B4-BE49-F238E27FC236}">
                  <a16:creationId xmlns:a16="http://schemas.microsoft.com/office/drawing/2014/main" id="{C369C59A-B652-4F55-A66A-0689DC5CC186}"/>
                </a:ext>
              </a:extLst>
            </p:cNvPr>
            <p:cNvSpPr/>
            <p:nvPr/>
          </p:nvSpPr>
          <p:spPr>
            <a:xfrm>
              <a:off x="7591130" y="3275630"/>
              <a:ext cx="111698" cy="1116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3" name="矩形 692">
              <a:extLst>
                <a:ext uri="{FF2B5EF4-FFF2-40B4-BE49-F238E27FC236}">
                  <a16:creationId xmlns:a16="http://schemas.microsoft.com/office/drawing/2014/main" id="{B91D67B9-0087-4276-A25A-D548A54D585D}"/>
                </a:ext>
              </a:extLst>
            </p:cNvPr>
            <p:cNvSpPr/>
            <p:nvPr/>
          </p:nvSpPr>
          <p:spPr>
            <a:xfrm>
              <a:off x="7842250" y="3085506"/>
              <a:ext cx="342221" cy="34222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4" name="矩形 693">
              <a:extLst>
                <a:ext uri="{FF2B5EF4-FFF2-40B4-BE49-F238E27FC236}">
                  <a16:creationId xmlns:a16="http://schemas.microsoft.com/office/drawing/2014/main" id="{ED8EA4F5-BDB7-41ED-9B51-0E6D79298D2C}"/>
                </a:ext>
              </a:extLst>
            </p:cNvPr>
            <p:cNvSpPr/>
            <p:nvPr/>
          </p:nvSpPr>
          <p:spPr>
            <a:xfrm>
              <a:off x="7882651" y="3121155"/>
              <a:ext cx="111698" cy="1116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5" name="矩形 694">
              <a:extLst>
                <a:ext uri="{FF2B5EF4-FFF2-40B4-BE49-F238E27FC236}">
                  <a16:creationId xmlns:a16="http://schemas.microsoft.com/office/drawing/2014/main" id="{8F31C69B-7414-4BE5-9CAA-4F8F43269934}"/>
                </a:ext>
              </a:extLst>
            </p:cNvPr>
            <p:cNvSpPr/>
            <p:nvPr/>
          </p:nvSpPr>
          <p:spPr>
            <a:xfrm>
              <a:off x="8034749" y="3121155"/>
              <a:ext cx="111698" cy="1116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6" name="矩形 695">
              <a:extLst>
                <a:ext uri="{FF2B5EF4-FFF2-40B4-BE49-F238E27FC236}">
                  <a16:creationId xmlns:a16="http://schemas.microsoft.com/office/drawing/2014/main" id="{EBDE17F2-4DC2-42DD-8968-E8397C21A516}"/>
                </a:ext>
              </a:extLst>
            </p:cNvPr>
            <p:cNvSpPr/>
            <p:nvPr/>
          </p:nvSpPr>
          <p:spPr>
            <a:xfrm>
              <a:off x="7882651" y="3275630"/>
              <a:ext cx="111698" cy="1116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矩形 696">
              <a:extLst>
                <a:ext uri="{FF2B5EF4-FFF2-40B4-BE49-F238E27FC236}">
                  <a16:creationId xmlns:a16="http://schemas.microsoft.com/office/drawing/2014/main" id="{9562DBA1-E80B-4856-9574-D411F23A7B98}"/>
                </a:ext>
              </a:extLst>
            </p:cNvPr>
            <p:cNvSpPr/>
            <p:nvPr/>
          </p:nvSpPr>
          <p:spPr>
            <a:xfrm>
              <a:off x="8034749" y="3275630"/>
              <a:ext cx="111698" cy="1116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矩形 697">
              <a:extLst>
                <a:ext uri="{FF2B5EF4-FFF2-40B4-BE49-F238E27FC236}">
                  <a16:creationId xmlns:a16="http://schemas.microsoft.com/office/drawing/2014/main" id="{EB684AE7-F9F6-44A1-BC48-7964D9B0269B}"/>
                </a:ext>
              </a:extLst>
            </p:cNvPr>
            <p:cNvSpPr/>
            <p:nvPr/>
          </p:nvSpPr>
          <p:spPr>
            <a:xfrm>
              <a:off x="8285870" y="3085506"/>
              <a:ext cx="342221" cy="34222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矩形 698">
              <a:extLst>
                <a:ext uri="{FF2B5EF4-FFF2-40B4-BE49-F238E27FC236}">
                  <a16:creationId xmlns:a16="http://schemas.microsoft.com/office/drawing/2014/main" id="{52838F66-AA73-4031-80A7-7E066868F537}"/>
                </a:ext>
              </a:extLst>
            </p:cNvPr>
            <p:cNvSpPr/>
            <p:nvPr/>
          </p:nvSpPr>
          <p:spPr>
            <a:xfrm>
              <a:off x="8326271" y="3121155"/>
              <a:ext cx="111698" cy="1116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0" name="矩形 699">
              <a:extLst>
                <a:ext uri="{FF2B5EF4-FFF2-40B4-BE49-F238E27FC236}">
                  <a16:creationId xmlns:a16="http://schemas.microsoft.com/office/drawing/2014/main" id="{34431982-C302-4660-BBF1-FF7C0E287F74}"/>
                </a:ext>
              </a:extLst>
            </p:cNvPr>
            <p:cNvSpPr/>
            <p:nvPr/>
          </p:nvSpPr>
          <p:spPr>
            <a:xfrm>
              <a:off x="8478370" y="3121155"/>
              <a:ext cx="111698" cy="1116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矩形 700">
              <a:extLst>
                <a:ext uri="{FF2B5EF4-FFF2-40B4-BE49-F238E27FC236}">
                  <a16:creationId xmlns:a16="http://schemas.microsoft.com/office/drawing/2014/main" id="{C8EC5449-1422-4CA7-9518-F01DEEE4665A}"/>
                </a:ext>
              </a:extLst>
            </p:cNvPr>
            <p:cNvSpPr/>
            <p:nvPr/>
          </p:nvSpPr>
          <p:spPr>
            <a:xfrm>
              <a:off x="8326271" y="3275630"/>
              <a:ext cx="111698" cy="1116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矩形 701">
              <a:extLst>
                <a:ext uri="{FF2B5EF4-FFF2-40B4-BE49-F238E27FC236}">
                  <a16:creationId xmlns:a16="http://schemas.microsoft.com/office/drawing/2014/main" id="{61C01CF8-2CE5-4451-8493-EE5A1750D56F}"/>
                </a:ext>
              </a:extLst>
            </p:cNvPr>
            <p:cNvSpPr/>
            <p:nvPr/>
          </p:nvSpPr>
          <p:spPr>
            <a:xfrm>
              <a:off x="8478370" y="3275630"/>
              <a:ext cx="111698" cy="1116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矩形 702">
              <a:extLst>
                <a:ext uri="{FF2B5EF4-FFF2-40B4-BE49-F238E27FC236}">
                  <a16:creationId xmlns:a16="http://schemas.microsoft.com/office/drawing/2014/main" id="{86613C36-6A2E-49E3-8A38-EAAF180112DE}"/>
                </a:ext>
              </a:extLst>
            </p:cNvPr>
            <p:cNvSpPr/>
            <p:nvPr/>
          </p:nvSpPr>
          <p:spPr>
            <a:xfrm>
              <a:off x="6955010" y="3537048"/>
              <a:ext cx="342221" cy="34222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4" name="矩形 703">
              <a:extLst>
                <a:ext uri="{FF2B5EF4-FFF2-40B4-BE49-F238E27FC236}">
                  <a16:creationId xmlns:a16="http://schemas.microsoft.com/office/drawing/2014/main" id="{892A9D0D-B9FF-41C6-A017-C17AF9F6BA4F}"/>
                </a:ext>
              </a:extLst>
            </p:cNvPr>
            <p:cNvSpPr/>
            <p:nvPr/>
          </p:nvSpPr>
          <p:spPr>
            <a:xfrm>
              <a:off x="6995411" y="3572696"/>
              <a:ext cx="111698" cy="1116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矩形 704">
              <a:extLst>
                <a:ext uri="{FF2B5EF4-FFF2-40B4-BE49-F238E27FC236}">
                  <a16:creationId xmlns:a16="http://schemas.microsoft.com/office/drawing/2014/main" id="{10BA58E3-97CF-460D-AFD6-A7C6651DBCF9}"/>
                </a:ext>
              </a:extLst>
            </p:cNvPr>
            <p:cNvSpPr/>
            <p:nvPr/>
          </p:nvSpPr>
          <p:spPr>
            <a:xfrm>
              <a:off x="7147509" y="3572696"/>
              <a:ext cx="111698" cy="1116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6" name="矩形 705">
              <a:extLst>
                <a:ext uri="{FF2B5EF4-FFF2-40B4-BE49-F238E27FC236}">
                  <a16:creationId xmlns:a16="http://schemas.microsoft.com/office/drawing/2014/main" id="{55B9311D-19A7-4A18-83F5-26C6B0F62610}"/>
                </a:ext>
              </a:extLst>
            </p:cNvPr>
            <p:cNvSpPr/>
            <p:nvPr/>
          </p:nvSpPr>
          <p:spPr>
            <a:xfrm>
              <a:off x="6995411" y="3727171"/>
              <a:ext cx="111698" cy="1116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7" name="矩形 706">
              <a:extLst>
                <a:ext uri="{FF2B5EF4-FFF2-40B4-BE49-F238E27FC236}">
                  <a16:creationId xmlns:a16="http://schemas.microsoft.com/office/drawing/2014/main" id="{BB1D0EB3-340F-48B9-92B0-246800B6E3AB}"/>
                </a:ext>
              </a:extLst>
            </p:cNvPr>
            <p:cNvSpPr/>
            <p:nvPr/>
          </p:nvSpPr>
          <p:spPr>
            <a:xfrm>
              <a:off x="7147509" y="3727171"/>
              <a:ext cx="111698" cy="1116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矩形 707">
              <a:extLst>
                <a:ext uri="{FF2B5EF4-FFF2-40B4-BE49-F238E27FC236}">
                  <a16:creationId xmlns:a16="http://schemas.microsoft.com/office/drawing/2014/main" id="{BCD3C443-750F-4CB3-8BD7-A2C3734FF3E2}"/>
                </a:ext>
              </a:extLst>
            </p:cNvPr>
            <p:cNvSpPr/>
            <p:nvPr/>
          </p:nvSpPr>
          <p:spPr>
            <a:xfrm>
              <a:off x="7398630" y="3537048"/>
              <a:ext cx="342221" cy="34222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9" name="矩形 708">
              <a:extLst>
                <a:ext uri="{FF2B5EF4-FFF2-40B4-BE49-F238E27FC236}">
                  <a16:creationId xmlns:a16="http://schemas.microsoft.com/office/drawing/2014/main" id="{6EE7063D-5FA0-4B02-AB09-324007A2EFF9}"/>
                </a:ext>
              </a:extLst>
            </p:cNvPr>
            <p:cNvSpPr/>
            <p:nvPr/>
          </p:nvSpPr>
          <p:spPr>
            <a:xfrm>
              <a:off x="7439031" y="3572696"/>
              <a:ext cx="111698" cy="1116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矩形 709">
              <a:extLst>
                <a:ext uri="{FF2B5EF4-FFF2-40B4-BE49-F238E27FC236}">
                  <a16:creationId xmlns:a16="http://schemas.microsoft.com/office/drawing/2014/main" id="{5F5066F0-E475-4CE6-B42E-A1DAE370515B}"/>
                </a:ext>
              </a:extLst>
            </p:cNvPr>
            <p:cNvSpPr/>
            <p:nvPr/>
          </p:nvSpPr>
          <p:spPr>
            <a:xfrm>
              <a:off x="7591130" y="3572696"/>
              <a:ext cx="111698" cy="1116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1" name="矩形 710">
              <a:extLst>
                <a:ext uri="{FF2B5EF4-FFF2-40B4-BE49-F238E27FC236}">
                  <a16:creationId xmlns:a16="http://schemas.microsoft.com/office/drawing/2014/main" id="{AF3428E1-D142-4BD6-B1C9-FC605D9D909B}"/>
                </a:ext>
              </a:extLst>
            </p:cNvPr>
            <p:cNvSpPr/>
            <p:nvPr/>
          </p:nvSpPr>
          <p:spPr>
            <a:xfrm>
              <a:off x="7439031" y="3727171"/>
              <a:ext cx="111698" cy="1116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2" name="矩形 711">
              <a:extLst>
                <a:ext uri="{FF2B5EF4-FFF2-40B4-BE49-F238E27FC236}">
                  <a16:creationId xmlns:a16="http://schemas.microsoft.com/office/drawing/2014/main" id="{9777CD42-0B50-4932-8489-B07559AD9C9D}"/>
                </a:ext>
              </a:extLst>
            </p:cNvPr>
            <p:cNvSpPr/>
            <p:nvPr/>
          </p:nvSpPr>
          <p:spPr>
            <a:xfrm>
              <a:off x="7591130" y="3727171"/>
              <a:ext cx="111698" cy="1116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3" name="矩形 712">
              <a:extLst>
                <a:ext uri="{FF2B5EF4-FFF2-40B4-BE49-F238E27FC236}">
                  <a16:creationId xmlns:a16="http://schemas.microsoft.com/office/drawing/2014/main" id="{491C6420-58AE-4C33-959B-E5BD5FDBB854}"/>
                </a:ext>
              </a:extLst>
            </p:cNvPr>
            <p:cNvSpPr/>
            <p:nvPr/>
          </p:nvSpPr>
          <p:spPr>
            <a:xfrm>
              <a:off x="7842250" y="3537048"/>
              <a:ext cx="342221" cy="34222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4" name="矩形 713">
              <a:extLst>
                <a:ext uri="{FF2B5EF4-FFF2-40B4-BE49-F238E27FC236}">
                  <a16:creationId xmlns:a16="http://schemas.microsoft.com/office/drawing/2014/main" id="{DF586FB1-65ED-4483-9DB3-B1C49D6E2ED4}"/>
                </a:ext>
              </a:extLst>
            </p:cNvPr>
            <p:cNvSpPr/>
            <p:nvPr/>
          </p:nvSpPr>
          <p:spPr>
            <a:xfrm>
              <a:off x="7882651" y="3572696"/>
              <a:ext cx="111698" cy="1116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5" name="矩形 714">
              <a:extLst>
                <a:ext uri="{FF2B5EF4-FFF2-40B4-BE49-F238E27FC236}">
                  <a16:creationId xmlns:a16="http://schemas.microsoft.com/office/drawing/2014/main" id="{D79A8825-E1EC-48F3-88D3-95B50F6E118F}"/>
                </a:ext>
              </a:extLst>
            </p:cNvPr>
            <p:cNvSpPr/>
            <p:nvPr/>
          </p:nvSpPr>
          <p:spPr>
            <a:xfrm>
              <a:off x="8034749" y="3572696"/>
              <a:ext cx="111698" cy="1116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6" name="矩形 715">
              <a:extLst>
                <a:ext uri="{FF2B5EF4-FFF2-40B4-BE49-F238E27FC236}">
                  <a16:creationId xmlns:a16="http://schemas.microsoft.com/office/drawing/2014/main" id="{5C11433B-CD92-4D9F-A199-0F687828E013}"/>
                </a:ext>
              </a:extLst>
            </p:cNvPr>
            <p:cNvSpPr/>
            <p:nvPr/>
          </p:nvSpPr>
          <p:spPr>
            <a:xfrm>
              <a:off x="7882651" y="3727171"/>
              <a:ext cx="111698" cy="1116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7" name="矩形 716">
              <a:extLst>
                <a:ext uri="{FF2B5EF4-FFF2-40B4-BE49-F238E27FC236}">
                  <a16:creationId xmlns:a16="http://schemas.microsoft.com/office/drawing/2014/main" id="{528ADAA8-4FBF-47E4-9377-4E21C9CAF2A9}"/>
                </a:ext>
              </a:extLst>
            </p:cNvPr>
            <p:cNvSpPr/>
            <p:nvPr/>
          </p:nvSpPr>
          <p:spPr>
            <a:xfrm>
              <a:off x="8034749" y="3727171"/>
              <a:ext cx="111698" cy="1116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矩形 717">
              <a:extLst>
                <a:ext uri="{FF2B5EF4-FFF2-40B4-BE49-F238E27FC236}">
                  <a16:creationId xmlns:a16="http://schemas.microsoft.com/office/drawing/2014/main" id="{8E3DDF29-7FEF-44DA-A87E-81062EBFA7C6}"/>
                </a:ext>
              </a:extLst>
            </p:cNvPr>
            <p:cNvSpPr/>
            <p:nvPr/>
          </p:nvSpPr>
          <p:spPr>
            <a:xfrm>
              <a:off x="8285870" y="3537048"/>
              <a:ext cx="342221" cy="342221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" name="矩形 718">
              <a:extLst>
                <a:ext uri="{FF2B5EF4-FFF2-40B4-BE49-F238E27FC236}">
                  <a16:creationId xmlns:a16="http://schemas.microsoft.com/office/drawing/2014/main" id="{5A7A079B-A59C-49E3-9004-4E89B6C1C340}"/>
                </a:ext>
              </a:extLst>
            </p:cNvPr>
            <p:cNvSpPr/>
            <p:nvPr/>
          </p:nvSpPr>
          <p:spPr>
            <a:xfrm>
              <a:off x="8326271" y="3572696"/>
              <a:ext cx="111698" cy="1116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0" name="矩形 719">
              <a:extLst>
                <a:ext uri="{FF2B5EF4-FFF2-40B4-BE49-F238E27FC236}">
                  <a16:creationId xmlns:a16="http://schemas.microsoft.com/office/drawing/2014/main" id="{EF7204FE-C926-4F8A-B5B1-41B0CB032646}"/>
                </a:ext>
              </a:extLst>
            </p:cNvPr>
            <p:cNvSpPr/>
            <p:nvPr/>
          </p:nvSpPr>
          <p:spPr>
            <a:xfrm>
              <a:off x="8478370" y="3572696"/>
              <a:ext cx="111698" cy="1116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1" name="矩形 720">
              <a:extLst>
                <a:ext uri="{FF2B5EF4-FFF2-40B4-BE49-F238E27FC236}">
                  <a16:creationId xmlns:a16="http://schemas.microsoft.com/office/drawing/2014/main" id="{FCC02A7D-3E07-486A-B91B-22A4AA0B7585}"/>
                </a:ext>
              </a:extLst>
            </p:cNvPr>
            <p:cNvSpPr/>
            <p:nvPr/>
          </p:nvSpPr>
          <p:spPr>
            <a:xfrm>
              <a:off x="8326271" y="3727171"/>
              <a:ext cx="111698" cy="1116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" name="矩形 721">
              <a:extLst>
                <a:ext uri="{FF2B5EF4-FFF2-40B4-BE49-F238E27FC236}">
                  <a16:creationId xmlns:a16="http://schemas.microsoft.com/office/drawing/2014/main" id="{72537918-4015-4595-B3EF-500BE0C03D4D}"/>
                </a:ext>
              </a:extLst>
            </p:cNvPr>
            <p:cNvSpPr/>
            <p:nvPr/>
          </p:nvSpPr>
          <p:spPr>
            <a:xfrm>
              <a:off x="8478370" y="3727171"/>
              <a:ext cx="111698" cy="11169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" name="矩形 722">
              <a:extLst>
                <a:ext uri="{FF2B5EF4-FFF2-40B4-BE49-F238E27FC236}">
                  <a16:creationId xmlns:a16="http://schemas.microsoft.com/office/drawing/2014/main" id="{28449468-49B3-4C92-987D-CF0C7DA4542C}"/>
                </a:ext>
              </a:extLst>
            </p:cNvPr>
            <p:cNvSpPr/>
            <p:nvPr/>
          </p:nvSpPr>
          <p:spPr>
            <a:xfrm>
              <a:off x="6871589" y="2114001"/>
              <a:ext cx="1848689" cy="1833630"/>
            </a:xfrm>
            <a:prstGeom prst="rect">
              <a:avLst/>
            </a:prstGeom>
            <a:noFill/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流程图: 决策 723">
              <a:extLst>
                <a:ext uri="{FF2B5EF4-FFF2-40B4-BE49-F238E27FC236}">
                  <a16:creationId xmlns:a16="http://schemas.microsoft.com/office/drawing/2014/main" id="{A2F09D57-D5D8-4087-B2F8-01572E936B15}"/>
                </a:ext>
              </a:extLst>
            </p:cNvPr>
            <p:cNvSpPr/>
            <p:nvPr/>
          </p:nvSpPr>
          <p:spPr>
            <a:xfrm>
              <a:off x="7303845" y="2312095"/>
              <a:ext cx="90223" cy="60450"/>
            </a:xfrm>
            <a:prstGeom prst="flowChartDecision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流程图: 决策 724">
              <a:extLst>
                <a:ext uri="{FF2B5EF4-FFF2-40B4-BE49-F238E27FC236}">
                  <a16:creationId xmlns:a16="http://schemas.microsoft.com/office/drawing/2014/main" id="{FA36EC7F-2551-4A51-9420-3583C9D99D57}"/>
                </a:ext>
              </a:extLst>
            </p:cNvPr>
            <p:cNvSpPr/>
            <p:nvPr/>
          </p:nvSpPr>
          <p:spPr>
            <a:xfrm>
              <a:off x="7750821" y="2312095"/>
              <a:ext cx="90223" cy="60450"/>
            </a:xfrm>
            <a:prstGeom prst="flowChartDecision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6" name="流程图: 决策 725">
              <a:extLst>
                <a:ext uri="{FF2B5EF4-FFF2-40B4-BE49-F238E27FC236}">
                  <a16:creationId xmlns:a16="http://schemas.microsoft.com/office/drawing/2014/main" id="{ED99C4F0-1BD7-4090-A8C8-255052890238}"/>
                </a:ext>
              </a:extLst>
            </p:cNvPr>
            <p:cNvSpPr/>
            <p:nvPr/>
          </p:nvSpPr>
          <p:spPr>
            <a:xfrm>
              <a:off x="8192078" y="2315654"/>
              <a:ext cx="90223" cy="60450"/>
            </a:xfrm>
            <a:prstGeom prst="flowChartDecision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流程图: 决策 726">
              <a:extLst>
                <a:ext uri="{FF2B5EF4-FFF2-40B4-BE49-F238E27FC236}">
                  <a16:creationId xmlns:a16="http://schemas.microsoft.com/office/drawing/2014/main" id="{A7BC2DA3-34EF-40AD-A953-36A23265A864}"/>
                </a:ext>
              </a:extLst>
            </p:cNvPr>
            <p:cNvSpPr/>
            <p:nvPr/>
          </p:nvSpPr>
          <p:spPr>
            <a:xfrm>
              <a:off x="7304634" y="2785110"/>
              <a:ext cx="90223" cy="60450"/>
            </a:xfrm>
            <a:prstGeom prst="flowChartDecision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8" name="流程图: 决策 727">
              <a:extLst>
                <a:ext uri="{FF2B5EF4-FFF2-40B4-BE49-F238E27FC236}">
                  <a16:creationId xmlns:a16="http://schemas.microsoft.com/office/drawing/2014/main" id="{1B006B72-1429-4ABB-B5BB-EE8A825C17B4}"/>
                </a:ext>
              </a:extLst>
            </p:cNvPr>
            <p:cNvSpPr/>
            <p:nvPr/>
          </p:nvSpPr>
          <p:spPr>
            <a:xfrm>
              <a:off x="7751611" y="2785110"/>
              <a:ext cx="90223" cy="60450"/>
            </a:xfrm>
            <a:prstGeom prst="flowChartDecision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9" name="流程图: 决策 728">
              <a:extLst>
                <a:ext uri="{FF2B5EF4-FFF2-40B4-BE49-F238E27FC236}">
                  <a16:creationId xmlns:a16="http://schemas.microsoft.com/office/drawing/2014/main" id="{E7DE819F-DA10-4D44-B564-74233AB67F22}"/>
                </a:ext>
              </a:extLst>
            </p:cNvPr>
            <p:cNvSpPr/>
            <p:nvPr/>
          </p:nvSpPr>
          <p:spPr>
            <a:xfrm>
              <a:off x="8192868" y="2788669"/>
              <a:ext cx="90223" cy="60450"/>
            </a:xfrm>
            <a:prstGeom prst="flowChartDecision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流程图: 决策 729">
              <a:extLst>
                <a:ext uri="{FF2B5EF4-FFF2-40B4-BE49-F238E27FC236}">
                  <a16:creationId xmlns:a16="http://schemas.microsoft.com/office/drawing/2014/main" id="{67113679-252A-4856-A3FD-64D7A1A8F7A2}"/>
                </a:ext>
              </a:extLst>
            </p:cNvPr>
            <p:cNvSpPr/>
            <p:nvPr/>
          </p:nvSpPr>
          <p:spPr>
            <a:xfrm>
              <a:off x="7301888" y="3221234"/>
              <a:ext cx="90223" cy="60450"/>
            </a:xfrm>
            <a:prstGeom prst="flowChartDecision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流程图: 决策 730">
              <a:extLst>
                <a:ext uri="{FF2B5EF4-FFF2-40B4-BE49-F238E27FC236}">
                  <a16:creationId xmlns:a16="http://schemas.microsoft.com/office/drawing/2014/main" id="{4F931486-1D1C-41BE-8622-3B5C9B910AD7}"/>
                </a:ext>
              </a:extLst>
            </p:cNvPr>
            <p:cNvSpPr/>
            <p:nvPr/>
          </p:nvSpPr>
          <p:spPr>
            <a:xfrm>
              <a:off x="7748865" y="3221234"/>
              <a:ext cx="90223" cy="60450"/>
            </a:xfrm>
            <a:prstGeom prst="flowChartDecision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2" name="流程图: 决策 731">
              <a:extLst>
                <a:ext uri="{FF2B5EF4-FFF2-40B4-BE49-F238E27FC236}">
                  <a16:creationId xmlns:a16="http://schemas.microsoft.com/office/drawing/2014/main" id="{64059F9E-DCF2-4822-8A9B-BAF8330B6823}"/>
                </a:ext>
              </a:extLst>
            </p:cNvPr>
            <p:cNvSpPr/>
            <p:nvPr/>
          </p:nvSpPr>
          <p:spPr>
            <a:xfrm>
              <a:off x="8190122" y="3224793"/>
              <a:ext cx="90223" cy="60450"/>
            </a:xfrm>
            <a:prstGeom prst="flowChartDecision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流程图: 决策 732">
              <a:extLst>
                <a:ext uri="{FF2B5EF4-FFF2-40B4-BE49-F238E27FC236}">
                  <a16:creationId xmlns:a16="http://schemas.microsoft.com/office/drawing/2014/main" id="{B08B5897-F9D0-4C1E-B3BA-5165D7845F15}"/>
                </a:ext>
              </a:extLst>
            </p:cNvPr>
            <p:cNvSpPr/>
            <p:nvPr/>
          </p:nvSpPr>
          <p:spPr>
            <a:xfrm>
              <a:off x="7301240" y="3672776"/>
              <a:ext cx="90223" cy="60450"/>
            </a:xfrm>
            <a:prstGeom prst="flowChartDecision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流程图: 决策 733">
              <a:extLst>
                <a:ext uri="{FF2B5EF4-FFF2-40B4-BE49-F238E27FC236}">
                  <a16:creationId xmlns:a16="http://schemas.microsoft.com/office/drawing/2014/main" id="{D5084E0B-7A4E-4A51-82A1-5BDA77AE35F8}"/>
                </a:ext>
              </a:extLst>
            </p:cNvPr>
            <p:cNvSpPr/>
            <p:nvPr/>
          </p:nvSpPr>
          <p:spPr>
            <a:xfrm>
              <a:off x="7748217" y="3672775"/>
              <a:ext cx="90223" cy="60450"/>
            </a:xfrm>
            <a:prstGeom prst="flowChartDecision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流程图: 决策 734">
              <a:extLst>
                <a:ext uri="{FF2B5EF4-FFF2-40B4-BE49-F238E27FC236}">
                  <a16:creationId xmlns:a16="http://schemas.microsoft.com/office/drawing/2014/main" id="{11470503-A764-452F-AC44-7AFC3C22B330}"/>
                </a:ext>
              </a:extLst>
            </p:cNvPr>
            <p:cNvSpPr/>
            <p:nvPr/>
          </p:nvSpPr>
          <p:spPr>
            <a:xfrm>
              <a:off x="8189473" y="3676335"/>
              <a:ext cx="90223" cy="60450"/>
            </a:xfrm>
            <a:prstGeom prst="flowChartDecision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流程图: 决策 735">
              <a:extLst>
                <a:ext uri="{FF2B5EF4-FFF2-40B4-BE49-F238E27FC236}">
                  <a16:creationId xmlns:a16="http://schemas.microsoft.com/office/drawing/2014/main" id="{2A7882BF-0EF9-4AA4-9130-A0AD78EAC56E}"/>
                </a:ext>
              </a:extLst>
            </p:cNvPr>
            <p:cNvSpPr/>
            <p:nvPr/>
          </p:nvSpPr>
          <p:spPr>
            <a:xfrm rot="5400000">
              <a:off x="7081008" y="2544658"/>
              <a:ext cx="90223" cy="60450"/>
            </a:xfrm>
            <a:prstGeom prst="flowChartDecision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流程图: 决策 736">
              <a:extLst>
                <a:ext uri="{FF2B5EF4-FFF2-40B4-BE49-F238E27FC236}">
                  <a16:creationId xmlns:a16="http://schemas.microsoft.com/office/drawing/2014/main" id="{70A1B580-042B-46E8-A465-B531B81F7841}"/>
                </a:ext>
              </a:extLst>
            </p:cNvPr>
            <p:cNvSpPr/>
            <p:nvPr/>
          </p:nvSpPr>
          <p:spPr>
            <a:xfrm rot="5400000">
              <a:off x="7533617" y="2544658"/>
              <a:ext cx="90223" cy="60450"/>
            </a:xfrm>
            <a:prstGeom prst="flowChartDecision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流程图: 决策 737">
              <a:extLst>
                <a:ext uri="{FF2B5EF4-FFF2-40B4-BE49-F238E27FC236}">
                  <a16:creationId xmlns:a16="http://schemas.microsoft.com/office/drawing/2014/main" id="{004564AC-F6BE-40A7-A398-79043AEFB189}"/>
                </a:ext>
              </a:extLst>
            </p:cNvPr>
            <p:cNvSpPr/>
            <p:nvPr/>
          </p:nvSpPr>
          <p:spPr>
            <a:xfrm rot="5400000">
              <a:off x="7968249" y="2548887"/>
              <a:ext cx="90223" cy="60450"/>
            </a:xfrm>
            <a:prstGeom prst="flowChartDecision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流程图: 决策 738">
              <a:extLst>
                <a:ext uri="{FF2B5EF4-FFF2-40B4-BE49-F238E27FC236}">
                  <a16:creationId xmlns:a16="http://schemas.microsoft.com/office/drawing/2014/main" id="{9B78FA94-D57E-4003-9EB6-DDACAE6EAB26}"/>
                </a:ext>
              </a:extLst>
            </p:cNvPr>
            <p:cNvSpPr/>
            <p:nvPr/>
          </p:nvSpPr>
          <p:spPr>
            <a:xfrm rot="5400000">
              <a:off x="8411868" y="2543327"/>
              <a:ext cx="90223" cy="60450"/>
            </a:xfrm>
            <a:prstGeom prst="flowChartDecision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流程图: 决策 739">
              <a:extLst>
                <a:ext uri="{FF2B5EF4-FFF2-40B4-BE49-F238E27FC236}">
                  <a16:creationId xmlns:a16="http://schemas.microsoft.com/office/drawing/2014/main" id="{7F3E1C18-94BA-495C-B3C4-2A5B5FC6F90B}"/>
                </a:ext>
              </a:extLst>
            </p:cNvPr>
            <p:cNvSpPr/>
            <p:nvPr/>
          </p:nvSpPr>
          <p:spPr>
            <a:xfrm rot="5400000">
              <a:off x="7072173" y="2997113"/>
              <a:ext cx="90223" cy="60450"/>
            </a:xfrm>
            <a:prstGeom prst="flowChartDecision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流程图: 决策 740">
              <a:extLst>
                <a:ext uri="{FF2B5EF4-FFF2-40B4-BE49-F238E27FC236}">
                  <a16:creationId xmlns:a16="http://schemas.microsoft.com/office/drawing/2014/main" id="{106EDACF-DDD4-45F4-B679-4264CE1DC683}"/>
                </a:ext>
              </a:extLst>
            </p:cNvPr>
            <p:cNvSpPr/>
            <p:nvPr/>
          </p:nvSpPr>
          <p:spPr>
            <a:xfrm rot="5400000">
              <a:off x="7524782" y="2997113"/>
              <a:ext cx="90223" cy="60450"/>
            </a:xfrm>
            <a:prstGeom prst="flowChartDecision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流程图: 决策 741">
              <a:extLst>
                <a:ext uri="{FF2B5EF4-FFF2-40B4-BE49-F238E27FC236}">
                  <a16:creationId xmlns:a16="http://schemas.microsoft.com/office/drawing/2014/main" id="{11B53F63-16C5-464F-9FF8-EDFA7A845EEB}"/>
                </a:ext>
              </a:extLst>
            </p:cNvPr>
            <p:cNvSpPr/>
            <p:nvPr/>
          </p:nvSpPr>
          <p:spPr>
            <a:xfrm rot="5400000">
              <a:off x="7959414" y="3001342"/>
              <a:ext cx="90223" cy="60450"/>
            </a:xfrm>
            <a:prstGeom prst="flowChartDecision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流程图: 决策 742">
              <a:extLst>
                <a:ext uri="{FF2B5EF4-FFF2-40B4-BE49-F238E27FC236}">
                  <a16:creationId xmlns:a16="http://schemas.microsoft.com/office/drawing/2014/main" id="{F139924B-DDD1-42D1-BEB8-BD85CDA2E176}"/>
                </a:ext>
              </a:extLst>
            </p:cNvPr>
            <p:cNvSpPr/>
            <p:nvPr/>
          </p:nvSpPr>
          <p:spPr>
            <a:xfrm rot="5400000">
              <a:off x="8403033" y="2995782"/>
              <a:ext cx="90223" cy="60450"/>
            </a:xfrm>
            <a:prstGeom prst="flowChartDecision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流程图: 决策 743">
              <a:extLst>
                <a:ext uri="{FF2B5EF4-FFF2-40B4-BE49-F238E27FC236}">
                  <a16:creationId xmlns:a16="http://schemas.microsoft.com/office/drawing/2014/main" id="{5F436A48-EF88-4D55-831B-A9A78E23A746}"/>
                </a:ext>
              </a:extLst>
            </p:cNvPr>
            <p:cNvSpPr/>
            <p:nvPr/>
          </p:nvSpPr>
          <p:spPr>
            <a:xfrm rot="5400000">
              <a:off x="7068444" y="3454443"/>
              <a:ext cx="90223" cy="60450"/>
            </a:xfrm>
            <a:prstGeom prst="flowChartDecision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流程图: 决策 744">
              <a:extLst>
                <a:ext uri="{FF2B5EF4-FFF2-40B4-BE49-F238E27FC236}">
                  <a16:creationId xmlns:a16="http://schemas.microsoft.com/office/drawing/2014/main" id="{353C1D08-8290-4D58-9E94-AC9D318004FE}"/>
                </a:ext>
              </a:extLst>
            </p:cNvPr>
            <p:cNvSpPr/>
            <p:nvPr/>
          </p:nvSpPr>
          <p:spPr>
            <a:xfrm rot="5400000">
              <a:off x="7521053" y="3454443"/>
              <a:ext cx="90223" cy="60450"/>
            </a:xfrm>
            <a:prstGeom prst="flowChartDecision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流程图: 决策 745">
              <a:extLst>
                <a:ext uri="{FF2B5EF4-FFF2-40B4-BE49-F238E27FC236}">
                  <a16:creationId xmlns:a16="http://schemas.microsoft.com/office/drawing/2014/main" id="{B26D7ED2-E7AB-431C-BB2B-5F8ACDDDB79A}"/>
                </a:ext>
              </a:extLst>
            </p:cNvPr>
            <p:cNvSpPr/>
            <p:nvPr/>
          </p:nvSpPr>
          <p:spPr>
            <a:xfrm rot="5400000">
              <a:off x="7955684" y="3458671"/>
              <a:ext cx="90223" cy="60450"/>
            </a:xfrm>
            <a:prstGeom prst="flowChartDecision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流程图: 决策 746">
              <a:extLst>
                <a:ext uri="{FF2B5EF4-FFF2-40B4-BE49-F238E27FC236}">
                  <a16:creationId xmlns:a16="http://schemas.microsoft.com/office/drawing/2014/main" id="{1C897A02-AFCA-45DE-9040-30F2D5ABE388}"/>
                </a:ext>
              </a:extLst>
            </p:cNvPr>
            <p:cNvSpPr/>
            <p:nvPr/>
          </p:nvSpPr>
          <p:spPr>
            <a:xfrm rot="5400000">
              <a:off x="8399304" y="3453111"/>
              <a:ext cx="90223" cy="60450"/>
            </a:xfrm>
            <a:prstGeom prst="flowChartDecision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3" name="组合 342">
            <a:extLst>
              <a:ext uri="{FF2B5EF4-FFF2-40B4-BE49-F238E27FC236}">
                <a16:creationId xmlns:a16="http://schemas.microsoft.com/office/drawing/2014/main" id="{F9AE0DC5-87CC-4F26-8D40-FD10AE8692BE}"/>
              </a:ext>
            </a:extLst>
          </p:cNvPr>
          <p:cNvGrpSpPr/>
          <p:nvPr/>
        </p:nvGrpSpPr>
        <p:grpSpPr>
          <a:xfrm>
            <a:off x="2257822" y="2106575"/>
            <a:ext cx="4567268" cy="1638907"/>
            <a:chOff x="2207576" y="2944417"/>
            <a:chExt cx="4567268" cy="1638907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0C5874CB-FE95-40FD-9B0F-E842D385C0AB}"/>
                </a:ext>
              </a:extLst>
            </p:cNvPr>
            <p:cNvSpPr/>
            <p:nvPr/>
          </p:nvSpPr>
          <p:spPr>
            <a:xfrm>
              <a:off x="2207576" y="2944417"/>
              <a:ext cx="4090391" cy="1638907"/>
            </a:xfrm>
            <a:prstGeom prst="rect">
              <a:avLst/>
            </a:prstGeom>
            <a:noFill/>
            <a:ln w="28575">
              <a:solidFill>
                <a:schemeClr val="accent4"/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BFFC2BC9-3DA9-4D3B-AE10-DD5092C82D9B}"/>
                </a:ext>
              </a:extLst>
            </p:cNvPr>
            <p:cNvSpPr txBox="1"/>
            <p:nvPr/>
          </p:nvSpPr>
          <p:spPr>
            <a:xfrm>
              <a:off x="2490541" y="3078414"/>
              <a:ext cx="560502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dirty="0">
                  <a:latin typeface="Bahnschrift SemiBold Condensed" panose="020B0502040204020203" pitchFamily="34" charset="0"/>
                  <a:cs typeface="Times New Roman" panose="02020603050405020304" pitchFamily="18" charset="0"/>
                </a:rPr>
                <a:t>First slice</a:t>
              </a:r>
              <a:endParaRPr lang="en-US" sz="800" dirty="0">
                <a:latin typeface="Bahnschrift SemiBold Condensed" panose="020B0502040204020203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939041F9-D09A-45BF-BB45-46E60E6E505F}"/>
                </a:ext>
              </a:extLst>
            </p:cNvPr>
            <p:cNvSpPr txBox="1"/>
            <p:nvPr/>
          </p:nvSpPr>
          <p:spPr>
            <a:xfrm>
              <a:off x="2420284" y="3328521"/>
              <a:ext cx="695747" cy="21544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Bahnschrift SemiBold Condensed" panose="020B0502040204020203" pitchFamily="34" charset="0"/>
                  <a:cs typeface="Times New Roman" panose="02020603050405020304" pitchFamily="18" charset="0"/>
                </a:rPr>
                <a:t>Level-1 tasks 1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C9B361BF-3CEA-4007-94AA-5B05058407EA}"/>
                </a:ext>
              </a:extLst>
            </p:cNvPr>
            <p:cNvSpPr txBox="1"/>
            <p:nvPr/>
          </p:nvSpPr>
          <p:spPr>
            <a:xfrm>
              <a:off x="2472760" y="3655298"/>
              <a:ext cx="54260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……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文本框 26">
                  <a:extLst>
                    <a:ext uri="{FF2B5EF4-FFF2-40B4-BE49-F238E27FC236}">
                      <a16:creationId xmlns:a16="http://schemas.microsoft.com/office/drawing/2014/main" id="{EA06B4FC-5D20-4D37-8942-970B2B57EE4E}"/>
                    </a:ext>
                  </a:extLst>
                </p:cNvPr>
                <p:cNvSpPr txBox="1"/>
                <p:nvPr/>
              </p:nvSpPr>
              <p:spPr>
                <a:xfrm>
                  <a:off x="5191783" y="3455346"/>
                  <a:ext cx="1068780" cy="215444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sz="800" dirty="0">
                      <a:latin typeface="Bahnschrift SemiBold Condensed" panose="020B0502040204020203" pitchFamily="34" charset="0"/>
                      <a:cs typeface="Times New Roman" panose="02020603050405020304" pitchFamily="18" charset="0"/>
                    </a:rPr>
                    <a:t>Task </a:t>
                  </a:r>
                  <a14:m>
                    <m:oMath xmlns:m="http://schemas.openxmlformats.org/officeDocument/2006/math">
                      <m:r>
                        <a:rPr lang="en-US" sz="800" b="0" i="0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8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8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sz="8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−1)</m:t>
                          </m:r>
                          <m:r>
                            <a:rPr lang="en-US" sz="8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8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sz="8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8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a14:m>
                  <a:r>
                    <a:rPr lang="en-US" sz="800" dirty="0">
                      <a:latin typeface="Bahnschrift SemiBold Condensed" panose="020B0502040204020203" pitchFamily="34" charset="0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27" name="文本框 26">
                  <a:extLst>
                    <a:ext uri="{FF2B5EF4-FFF2-40B4-BE49-F238E27FC236}">
                      <a16:creationId xmlns:a16="http://schemas.microsoft.com/office/drawing/2014/main" id="{EA06B4FC-5D20-4D37-8942-970B2B57EE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1783" y="3455346"/>
                  <a:ext cx="1068780" cy="215444"/>
                </a:xfrm>
                <a:prstGeom prst="rect">
                  <a:avLst/>
                </a:prstGeom>
                <a:blipFill>
                  <a:blip r:embed="rId8"/>
                  <a:stretch>
                    <a:fillRect b="-54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047C22D2-FE0E-4BE8-B6FE-ECBA175EAA58}"/>
                </a:ext>
              </a:extLst>
            </p:cNvPr>
            <p:cNvSpPr txBox="1"/>
            <p:nvPr/>
          </p:nvSpPr>
          <p:spPr>
            <a:xfrm>
              <a:off x="2420285" y="3548676"/>
              <a:ext cx="695746" cy="21544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Bahnschrift SemiBold Condensed" panose="020B0502040204020203" pitchFamily="34" charset="0"/>
                  <a:cs typeface="Times New Roman" panose="02020603050405020304" pitchFamily="18" charset="0"/>
                </a:rPr>
                <a:t>Level-1 tasks 2</a:t>
              </a: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B2365353-1461-4BD6-82D8-D75E4CE27B7F}"/>
                </a:ext>
              </a:extLst>
            </p:cNvPr>
            <p:cNvSpPr/>
            <p:nvPr/>
          </p:nvSpPr>
          <p:spPr>
            <a:xfrm>
              <a:off x="2396427" y="3819026"/>
              <a:ext cx="719604" cy="253893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1C1D9AC0-DE99-4AE7-8286-6C9BCFE54712}"/>
                </a:ext>
              </a:extLst>
            </p:cNvPr>
            <p:cNvSpPr txBox="1"/>
            <p:nvPr/>
          </p:nvSpPr>
          <p:spPr>
            <a:xfrm>
              <a:off x="3340516" y="3138235"/>
              <a:ext cx="67421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Bahnschrift SemiBold Condensed" panose="020B0502040204020203" pitchFamily="34" charset="0"/>
                  <a:cs typeface="Times New Roman" panose="02020603050405020304" pitchFamily="18" charset="0"/>
                </a:rPr>
                <a:t>Second slice</a:t>
              </a: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F104FA4E-DB37-45BB-95EE-7A3DF567023C}"/>
                </a:ext>
              </a:extLst>
            </p:cNvPr>
            <p:cNvSpPr txBox="1"/>
            <p:nvPr/>
          </p:nvSpPr>
          <p:spPr>
            <a:xfrm>
              <a:off x="3817058" y="3866839"/>
              <a:ext cx="54260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…</a:t>
              </a: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C3D65A61-BC80-48EE-A9E6-0BCCCE243F3E}"/>
                </a:ext>
              </a:extLst>
            </p:cNvPr>
            <p:cNvSpPr txBox="1"/>
            <p:nvPr/>
          </p:nvSpPr>
          <p:spPr>
            <a:xfrm>
              <a:off x="2417461" y="3843301"/>
              <a:ext cx="695746" cy="21544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Bahnschrift SemiBold Condensed" panose="020B0502040204020203" pitchFamily="34" charset="0"/>
                  <a:cs typeface="Times New Roman" panose="02020603050405020304" pitchFamily="18" charset="0"/>
                </a:rPr>
                <a:t>Level-1 tasks </a:t>
              </a:r>
              <a:r>
                <a:rPr lang="en-US" sz="800" dirty="0" err="1">
                  <a:latin typeface="Bahnschrift SemiBold Condensed" panose="020B0502040204020203" pitchFamily="34" charset="0"/>
                  <a:cs typeface="Times New Roman" panose="02020603050405020304" pitchFamily="18" charset="0"/>
                </a:rPr>
                <a:t>i</a:t>
              </a:r>
              <a:endParaRPr lang="en-US" sz="800" dirty="0">
                <a:latin typeface="Bahnschrift SemiBold Condensed" panose="020B0502040204020203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0FECDA76-82C6-4FA4-A5FD-D6D17615D783}"/>
                </a:ext>
              </a:extLst>
            </p:cNvPr>
            <p:cNvSpPr txBox="1"/>
            <p:nvPr/>
          </p:nvSpPr>
          <p:spPr>
            <a:xfrm>
              <a:off x="2476722" y="3980963"/>
              <a:ext cx="54260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……</a:t>
              </a: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E3D64C56-C31C-4A30-BF36-3DAA09AA6242}"/>
                </a:ext>
              </a:extLst>
            </p:cNvPr>
            <p:cNvSpPr txBox="1"/>
            <p:nvPr/>
          </p:nvSpPr>
          <p:spPr>
            <a:xfrm>
              <a:off x="2417461" y="4156708"/>
              <a:ext cx="695746" cy="215444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Bahnschrift SemiBold Condensed" panose="020B0502040204020203" pitchFamily="34" charset="0"/>
                  <a:cs typeface="Times New Roman" panose="02020603050405020304" pitchFamily="18" charset="0"/>
                </a:rPr>
                <a:t>Level-1 tasks n</a:t>
              </a: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4591A7C9-FD41-4583-BA3D-B23F4172D3B5}"/>
                </a:ext>
              </a:extLst>
            </p:cNvPr>
            <p:cNvSpPr txBox="1"/>
            <p:nvPr/>
          </p:nvSpPr>
          <p:spPr>
            <a:xfrm>
              <a:off x="3339671" y="3391932"/>
              <a:ext cx="717717" cy="21544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Bahnschrift SemiBold Condensed" panose="020B0502040204020203" pitchFamily="34" charset="0"/>
                  <a:cs typeface="Times New Roman" panose="02020603050405020304" pitchFamily="18" charset="0"/>
                </a:rPr>
                <a:t>Level-2 tasks 1</a:t>
              </a:r>
            </a:p>
          </p:txBody>
        </p:sp>
        <p:sp>
          <p:nvSpPr>
            <p:cNvPr id="36" name="左大括号 35">
              <a:extLst>
                <a:ext uri="{FF2B5EF4-FFF2-40B4-BE49-F238E27FC236}">
                  <a16:creationId xmlns:a16="http://schemas.microsoft.com/office/drawing/2014/main" id="{D9D59FF1-17AA-4E02-A944-D98320788D97}"/>
                </a:ext>
              </a:extLst>
            </p:cNvPr>
            <p:cNvSpPr/>
            <p:nvPr/>
          </p:nvSpPr>
          <p:spPr>
            <a:xfrm>
              <a:off x="3158693" y="3484601"/>
              <a:ext cx="120548" cy="840718"/>
            </a:xfrm>
            <a:prstGeom prst="leftBrace">
              <a:avLst>
                <a:gd name="adj1" fmla="val 76209"/>
                <a:gd name="adj2" fmla="val 50878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A0A09D89-2572-4637-95D9-65999E12FF83}"/>
                </a:ext>
              </a:extLst>
            </p:cNvPr>
            <p:cNvSpPr txBox="1"/>
            <p:nvPr/>
          </p:nvSpPr>
          <p:spPr>
            <a:xfrm>
              <a:off x="3392147" y="3718709"/>
              <a:ext cx="54260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……</a:t>
              </a: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10662C1D-23C6-44FE-91FA-823C3A22007A}"/>
                </a:ext>
              </a:extLst>
            </p:cNvPr>
            <p:cNvSpPr txBox="1"/>
            <p:nvPr/>
          </p:nvSpPr>
          <p:spPr>
            <a:xfrm>
              <a:off x="3339671" y="3612087"/>
              <a:ext cx="717716" cy="21544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Bahnschrift SemiBold Condensed" panose="020B0502040204020203" pitchFamily="34" charset="0"/>
                  <a:cs typeface="Times New Roman" panose="02020603050405020304" pitchFamily="18" charset="0"/>
                </a:rPr>
                <a:t>Level-2 tasks 2</a:t>
              </a:r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F8BA9A10-13A5-451D-BCD2-3D134CC50DB6}"/>
                </a:ext>
              </a:extLst>
            </p:cNvPr>
            <p:cNvSpPr/>
            <p:nvPr/>
          </p:nvSpPr>
          <p:spPr>
            <a:xfrm>
              <a:off x="3315813" y="3882437"/>
              <a:ext cx="719604" cy="244325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EB69D94B-3626-4B22-8089-3A68D885F70E}"/>
                </a:ext>
              </a:extLst>
            </p:cNvPr>
            <p:cNvSpPr txBox="1"/>
            <p:nvPr/>
          </p:nvSpPr>
          <p:spPr>
            <a:xfrm>
              <a:off x="3336848" y="3906713"/>
              <a:ext cx="717716" cy="21544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Bahnschrift SemiBold Condensed" panose="020B0502040204020203" pitchFamily="34" charset="0"/>
                  <a:cs typeface="Times New Roman" panose="02020603050405020304" pitchFamily="18" charset="0"/>
                </a:rPr>
                <a:t>Level-2 tasks </a:t>
              </a:r>
              <a:r>
                <a:rPr lang="en-US" sz="800" dirty="0" err="1">
                  <a:latin typeface="Bahnschrift SemiBold Condensed" panose="020B0502040204020203" pitchFamily="34" charset="0"/>
                  <a:cs typeface="Times New Roman" panose="02020603050405020304" pitchFamily="18" charset="0"/>
                </a:rPr>
                <a:t>i</a:t>
              </a:r>
              <a:endParaRPr lang="en-US" sz="800" dirty="0">
                <a:latin typeface="Bahnschrift SemiBold Condensed" panose="020B0502040204020203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535B9BC1-632A-4672-B30B-CA9777228491}"/>
                </a:ext>
              </a:extLst>
            </p:cNvPr>
            <p:cNvSpPr txBox="1"/>
            <p:nvPr/>
          </p:nvSpPr>
          <p:spPr>
            <a:xfrm>
              <a:off x="3396108" y="4050724"/>
              <a:ext cx="54260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……</a:t>
              </a:r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067206FB-B254-459D-AF9F-3C1916A0B4E7}"/>
                </a:ext>
              </a:extLst>
            </p:cNvPr>
            <p:cNvSpPr txBox="1"/>
            <p:nvPr/>
          </p:nvSpPr>
          <p:spPr>
            <a:xfrm>
              <a:off x="3336848" y="4220119"/>
              <a:ext cx="717716" cy="21544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Bahnschrift SemiBold Condensed" panose="020B0502040204020203" pitchFamily="34" charset="0"/>
                  <a:cs typeface="Times New Roman" panose="02020603050405020304" pitchFamily="18" charset="0"/>
                </a:rPr>
                <a:t>Level-2 tasks n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文本框 42">
                  <a:extLst>
                    <a:ext uri="{FF2B5EF4-FFF2-40B4-BE49-F238E27FC236}">
                      <a16:creationId xmlns:a16="http://schemas.microsoft.com/office/drawing/2014/main" id="{578183E7-6923-406A-A7AD-12B0AF57C4A7}"/>
                    </a:ext>
                  </a:extLst>
                </p:cNvPr>
                <p:cNvSpPr txBox="1"/>
                <p:nvPr/>
              </p:nvSpPr>
              <p:spPr>
                <a:xfrm>
                  <a:off x="4359663" y="3217639"/>
                  <a:ext cx="674218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800" dirty="0">
                      <a:latin typeface="Bahnschrift SemiBold Condensed" panose="020B0502040204020203" pitchFamily="34" charset="0"/>
                      <a:cs typeface="Times New Roman" panose="02020603050405020304" pitchFamily="18" charset="0"/>
                    </a:rPr>
                    <a:t>the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8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8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80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sz="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en-US" sz="800" dirty="0">
                      <a:latin typeface="Bahnschrift SemiBold Condensed" panose="020B0502040204020203" pitchFamily="34" charset="0"/>
                      <a:cs typeface="Times New Roman" panose="02020603050405020304" pitchFamily="18" charset="0"/>
                    </a:rPr>
                    <a:t>slice</a:t>
                  </a:r>
                </a:p>
              </p:txBody>
            </p:sp>
          </mc:Choice>
          <mc:Fallback xmlns="">
            <p:sp>
              <p:nvSpPr>
                <p:cNvPr id="43" name="文本框 42">
                  <a:extLst>
                    <a:ext uri="{FF2B5EF4-FFF2-40B4-BE49-F238E27FC236}">
                      <a16:creationId xmlns:a16="http://schemas.microsoft.com/office/drawing/2014/main" id="{578183E7-6923-406A-A7AD-12B0AF57C4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9663" y="3217639"/>
                  <a:ext cx="674218" cy="215444"/>
                </a:xfrm>
                <a:prstGeom prst="rect">
                  <a:avLst/>
                </a:prstGeom>
                <a:blipFill>
                  <a:blip r:embed="rId9"/>
                  <a:stretch>
                    <a:fillRect b="-857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222D2CB7-9DAE-4441-8A68-D42AB0C1480C}"/>
                </a:ext>
              </a:extLst>
            </p:cNvPr>
            <p:cNvSpPr txBox="1"/>
            <p:nvPr/>
          </p:nvSpPr>
          <p:spPr>
            <a:xfrm>
              <a:off x="4325891" y="3471337"/>
              <a:ext cx="728673" cy="21544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Bahnschrift SemiBold Condensed" panose="020B0502040204020203" pitchFamily="34" charset="0"/>
                  <a:cs typeface="Times New Roman" panose="02020603050405020304" pitchFamily="18" charset="0"/>
                </a:rPr>
                <a:t>Level-s tasks 1</a:t>
              </a:r>
            </a:p>
          </p:txBody>
        </p:sp>
        <p:sp>
          <p:nvSpPr>
            <p:cNvPr id="45" name="左大括号 44">
              <a:extLst>
                <a:ext uri="{FF2B5EF4-FFF2-40B4-BE49-F238E27FC236}">
                  <a16:creationId xmlns:a16="http://schemas.microsoft.com/office/drawing/2014/main" id="{D377530A-876E-4763-96CC-486B82409778}"/>
                </a:ext>
              </a:extLst>
            </p:cNvPr>
            <p:cNvSpPr/>
            <p:nvPr/>
          </p:nvSpPr>
          <p:spPr>
            <a:xfrm>
              <a:off x="4177840" y="3564006"/>
              <a:ext cx="120548" cy="840718"/>
            </a:xfrm>
            <a:prstGeom prst="leftBrace">
              <a:avLst>
                <a:gd name="adj1" fmla="val 76209"/>
                <a:gd name="adj2" fmla="val 50878"/>
              </a:avLst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46" name="文本框 45">
              <a:extLst>
                <a:ext uri="{FF2B5EF4-FFF2-40B4-BE49-F238E27FC236}">
                  <a16:creationId xmlns:a16="http://schemas.microsoft.com/office/drawing/2014/main" id="{E124FA9C-5B7A-483C-9A71-701BF0BC39AE}"/>
                </a:ext>
              </a:extLst>
            </p:cNvPr>
            <p:cNvSpPr txBox="1"/>
            <p:nvPr/>
          </p:nvSpPr>
          <p:spPr>
            <a:xfrm>
              <a:off x="4411293" y="3798112"/>
              <a:ext cx="54260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……</a:t>
              </a:r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AC8BFF2C-A096-4A84-BFD4-D52B8228F65C}"/>
                </a:ext>
              </a:extLst>
            </p:cNvPr>
            <p:cNvSpPr txBox="1"/>
            <p:nvPr/>
          </p:nvSpPr>
          <p:spPr>
            <a:xfrm>
              <a:off x="4325891" y="3691492"/>
              <a:ext cx="728672" cy="21544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Bahnschrift SemiBold Condensed" panose="020B0502040204020203" pitchFamily="34" charset="0"/>
                  <a:cs typeface="Times New Roman" panose="02020603050405020304" pitchFamily="18" charset="0"/>
                </a:rPr>
                <a:t>Level-s tasks 2</a:t>
              </a:r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25B86AA0-95D8-4B01-93E7-78FE85C47C58}"/>
                </a:ext>
              </a:extLst>
            </p:cNvPr>
            <p:cNvSpPr txBox="1"/>
            <p:nvPr/>
          </p:nvSpPr>
          <p:spPr>
            <a:xfrm>
              <a:off x="4322933" y="3986116"/>
              <a:ext cx="731629" cy="21544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Bahnschrift SemiBold Condensed" panose="020B0502040204020203" pitchFamily="34" charset="0"/>
                  <a:cs typeface="Times New Roman" panose="02020603050405020304" pitchFamily="18" charset="0"/>
                </a:rPr>
                <a:t>Level-s tasks </a:t>
              </a:r>
              <a:r>
                <a:rPr lang="en-US" sz="800" dirty="0" err="1">
                  <a:latin typeface="Bahnschrift SemiBold Condensed" panose="020B0502040204020203" pitchFamily="34" charset="0"/>
                  <a:cs typeface="Times New Roman" panose="02020603050405020304" pitchFamily="18" charset="0"/>
                </a:rPr>
                <a:t>i</a:t>
              </a:r>
              <a:endParaRPr lang="en-US" sz="800" dirty="0">
                <a:latin typeface="Bahnschrift SemiBold Condensed" panose="020B0502040204020203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文本框 48">
              <a:extLst>
                <a:ext uri="{FF2B5EF4-FFF2-40B4-BE49-F238E27FC236}">
                  <a16:creationId xmlns:a16="http://schemas.microsoft.com/office/drawing/2014/main" id="{B7D5A946-87B6-4571-AF2B-3C8FDFF77D4F}"/>
                </a:ext>
              </a:extLst>
            </p:cNvPr>
            <p:cNvSpPr txBox="1"/>
            <p:nvPr/>
          </p:nvSpPr>
          <p:spPr>
            <a:xfrm>
              <a:off x="4415255" y="4100491"/>
              <a:ext cx="54260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……</a:t>
              </a:r>
            </a:p>
          </p:txBody>
        </p:sp>
        <p:sp>
          <p:nvSpPr>
            <p:cNvPr id="50" name="文本框 49">
              <a:extLst>
                <a:ext uri="{FF2B5EF4-FFF2-40B4-BE49-F238E27FC236}">
                  <a16:creationId xmlns:a16="http://schemas.microsoft.com/office/drawing/2014/main" id="{5359C4CA-F25E-4C56-8F5D-8D8FE0D0C55A}"/>
                </a:ext>
              </a:extLst>
            </p:cNvPr>
            <p:cNvSpPr txBox="1"/>
            <p:nvPr/>
          </p:nvSpPr>
          <p:spPr>
            <a:xfrm>
              <a:off x="4322934" y="4299524"/>
              <a:ext cx="731629" cy="21544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txBody>
            <a:bodyPr wrap="square" rtlCol="0">
              <a:spAutoFit/>
            </a:bodyPr>
            <a:lstStyle/>
            <a:p>
              <a:r>
                <a:rPr lang="en-US" sz="800" dirty="0">
                  <a:latin typeface="Bahnschrift SemiBold Condensed" panose="020B0502040204020203" pitchFamily="34" charset="0"/>
                  <a:cs typeface="Times New Roman" panose="02020603050405020304" pitchFamily="18" charset="0"/>
                </a:rPr>
                <a:t>Level-s tasks n</a:t>
              </a:r>
            </a:p>
          </p:txBody>
        </p:sp>
        <p:sp>
          <p:nvSpPr>
            <p:cNvPr id="54" name="箭头: 右 53">
              <a:extLst>
                <a:ext uri="{FF2B5EF4-FFF2-40B4-BE49-F238E27FC236}">
                  <a16:creationId xmlns:a16="http://schemas.microsoft.com/office/drawing/2014/main" id="{A349A15F-9728-4FB7-AF2E-1407C1B80D7B}"/>
                </a:ext>
              </a:extLst>
            </p:cNvPr>
            <p:cNvSpPr/>
            <p:nvPr/>
          </p:nvSpPr>
          <p:spPr>
            <a:xfrm>
              <a:off x="5055675" y="3517786"/>
              <a:ext cx="159917" cy="9274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文本框 54">
                  <a:extLst>
                    <a:ext uri="{FF2B5EF4-FFF2-40B4-BE49-F238E27FC236}">
                      <a16:creationId xmlns:a16="http://schemas.microsoft.com/office/drawing/2014/main" id="{9F94519C-F086-4CAA-97E5-E39F5E04095D}"/>
                    </a:ext>
                  </a:extLst>
                </p:cNvPr>
                <p:cNvSpPr txBox="1"/>
                <p:nvPr/>
              </p:nvSpPr>
              <p:spPr>
                <a:xfrm>
                  <a:off x="5191781" y="3703722"/>
                  <a:ext cx="1072057" cy="215444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sz="800" dirty="0">
                      <a:latin typeface="Bahnschrift SemiBold Condensed" panose="020B0502040204020203" pitchFamily="34" charset="0"/>
                      <a:cs typeface="Times New Roman" panose="02020603050405020304" pitchFamily="18" charset="0"/>
                    </a:rPr>
                    <a:t>Task </a:t>
                  </a:r>
                  <a14:m>
                    <m:oMath xmlns:m="http://schemas.openxmlformats.org/officeDocument/2006/math">
                      <m:r>
                        <a:rPr lang="en-US" sz="800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8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8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sz="8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−1)</m:t>
                          </m:r>
                          <m:r>
                            <a:rPr lang="en-US" sz="8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8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sz="8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8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8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</m:oMath>
                  </a14:m>
                  <a:r>
                    <a:rPr lang="en-US" sz="800" dirty="0">
                      <a:latin typeface="Bahnschrift SemiBold Condensed" panose="020B0502040204020203" pitchFamily="34" charset="0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55" name="文本框 54">
                  <a:extLst>
                    <a:ext uri="{FF2B5EF4-FFF2-40B4-BE49-F238E27FC236}">
                      <a16:creationId xmlns:a16="http://schemas.microsoft.com/office/drawing/2014/main" id="{9F94519C-F086-4CAA-97E5-E39F5E0409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1781" y="3703722"/>
                  <a:ext cx="1072057" cy="215444"/>
                </a:xfrm>
                <a:prstGeom prst="rect">
                  <a:avLst/>
                </a:prstGeom>
                <a:blipFill>
                  <a:blip r:embed="rId10"/>
                  <a:stretch>
                    <a:fillRect b="-54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文本框 55">
                  <a:extLst>
                    <a:ext uri="{FF2B5EF4-FFF2-40B4-BE49-F238E27FC236}">
                      <a16:creationId xmlns:a16="http://schemas.microsoft.com/office/drawing/2014/main" id="{DF984904-587C-42DB-9731-C0818C7E7F92}"/>
                    </a:ext>
                  </a:extLst>
                </p:cNvPr>
                <p:cNvSpPr txBox="1"/>
                <p:nvPr/>
              </p:nvSpPr>
              <p:spPr>
                <a:xfrm>
                  <a:off x="5191781" y="3998716"/>
                  <a:ext cx="1072057" cy="215444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sz="800" dirty="0">
                      <a:latin typeface="Bahnschrift SemiBold Condensed" panose="020B0502040204020203" pitchFamily="34" charset="0"/>
                      <a:cs typeface="Times New Roman" panose="02020603050405020304" pitchFamily="18" charset="0"/>
                    </a:rPr>
                    <a:t>Task </a:t>
                  </a:r>
                  <a14:m>
                    <m:oMath xmlns:m="http://schemas.openxmlformats.org/officeDocument/2006/math">
                      <m:r>
                        <a:rPr lang="en-US" sz="800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8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8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sz="8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−1)</m:t>
                          </m:r>
                          <m:r>
                            <a:rPr lang="en-US" sz="8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8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sz="8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8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8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𝑖</m:t>
                      </m:r>
                    </m:oMath>
                  </a14:m>
                  <a:r>
                    <a:rPr lang="en-US" sz="800" dirty="0">
                      <a:latin typeface="Bahnschrift SemiBold Condensed" panose="020B0502040204020203" pitchFamily="34" charset="0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56" name="文本框 55">
                  <a:extLst>
                    <a:ext uri="{FF2B5EF4-FFF2-40B4-BE49-F238E27FC236}">
                      <a16:creationId xmlns:a16="http://schemas.microsoft.com/office/drawing/2014/main" id="{DF984904-587C-42DB-9731-C0818C7E7F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1781" y="3998716"/>
                  <a:ext cx="1072057" cy="215444"/>
                </a:xfrm>
                <a:prstGeom prst="rect">
                  <a:avLst/>
                </a:prstGeom>
                <a:blipFill>
                  <a:blip r:embed="rId11"/>
                  <a:stretch>
                    <a:fillRect b="-54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文本框 56">
                  <a:extLst>
                    <a:ext uri="{FF2B5EF4-FFF2-40B4-BE49-F238E27FC236}">
                      <a16:creationId xmlns:a16="http://schemas.microsoft.com/office/drawing/2014/main" id="{9C72A78D-1D01-41FF-A730-E566E0B1A3BF}"/>
                    </a:ext>
                  </a:extLst>
                </p:cNvPr>
                <p:cNvSpPr txBox="1"/>
                <p:nvPr/>
              </p:nvSpPr>
              <p:spPr>
                <a:xfrm>
                  <a:off x="5191781" y="4306806"/>
                  <a:ext cx="1072205" cy="215444"/>
                </a:xfrm>
                <a:prstGeom prst="rect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r>
                    <a:rPr lang="en-US" sz="800" dirty="0">
                      <a:latin typeface="Bahnschrift SemiBold Condensed" panose="020B0502040204020203" pitchFamily="34" charset="0"/>
                      <a:cs typeface="Times New Roman" panose="02020603050405020304" pitchFamily="18" charset="0"/>
                    </a:rPr>
                    <a:t>Task </a:t>
                  </a:r>
                  <a14:m>
                    <m:oMath xmlns:m="http://schemas.openxmlformats.org/officeDocument/2006/math">
                      <m:r>
                        <a:rPr lang="en-US" sz="800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8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8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sz="8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−1)</m:t>
                          </m:r>
                          <m:r>
                            <a:rPr lang="en-US" sz="8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800" b="0" i="1" dirty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𝑠</m:t>
                          </m:r>
                          <m:r>
                            <a:rPr lang="en-US" sz="800" i="1" dirty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sz="800" i="1" dirty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8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𝑛</m:t>
                      </m:r>
                    </m:oMath>
                  </a14:m>
                  <a:endParaRPr lang="en-US" sz="800" dirty="0">
                    <a:latin typeface="Bahnschrift SemiBold Condensed" panose="020B0502040204020203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7" name="文本框 56">
                  <a:extLst>
                    <a:ext uri="{FF2B5EF4-FFF2-40B4-BE49-F238E27FC236}">
                      <a16:creationId xmlns:a16="http://schemas.microsoft.com/office/drawing/2014/main" id="{9C72A78D-1D01-41FF-A730-E566E0B1A3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91781" y="4306806"/>
                  <a:ext cx="1072205" cy="215444"/>
                </a:xfrm>
                <a:prstGeom prst="rect">
                  <a:avLst/>
                </a:prstGeom>
                <a:blipFill>
                  <a:blip r:embed="rId12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B971EC2A-5563-40DD-9FA7-60C785191C93}"/>
                </a:ext>
              </a:extLst>
            </p:cNvPr>
            <p:cNvSpPr txBox="1"/>
            <p:nvPr/>
          </p:nvSpPr>
          <p:spPr>
            <a:xfrm>
              <a:off x="5295356" y="3162806"/>
              <a:ext cx="827494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800" dirty="0">
                  <a:latin typeface="Bahnschrift SemiBold Condensed" panose="020B0502040204020203" pitchFamily="34" charset="0"/>
                  <a:cs typeface="Times New Roman" panose="02020603050405020304" pitchFamily="18" charset="0"/>
                </a:rPr>
                <a:t>Tensor network contraction</a:t>
              </a:r>
            </a:p>
          </p:txBody>
        </p:sp>
        <p:sp>
          <p:nvSpPr>
            <p:cNvPr id="62" name="文本框 61">
              <a:extLst>
                <a:ext uri="{FF2B5EF4-FFF2-40B4-BE49-F238E27FC236}">
                  <a16:creationId xmlns:a16="http://schemas.microsoft.com/office/drawing/2014/main" id="{1E93BF5D-A131-4365-9FAC-1CE2FE45D5F0}"/>
                </a:ext>
              </a:extLst>
            </p:cNvPr>
            <p:cNvSpPr txBox="1"/>
            <p:nvPr/>
          </p:nvSpPr>
          <p:spPr>
            <a:xfrm>
              <a:off x="5839808" y="3015558"/>
              <a:ext cx="56112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Step 4 </a:t>
              </a:r>
            </a:p>
          </p:txBody>
        </p:sp>
        <p:sp>
          <p:nvSpPr>
            <p:cNvPr id="64" name="左中括号 63">
              <a:extLst>
                <a:ext uri="{FF2B5EF4-FFF2-40B4-BE49-F238E27FC236}">
                  <a16:creationId xmlns:a16="http://schemas.microsoft.com/office/drawing/2014/main" id="{AB334CCC-3376-491C-9DE4-523FB9464FD8}"/>
                </a:ext>
              </a:extLst>
            </p:cNvPr>
            <p:cNvSpPr/>
            <p:nvPr/>
          </p:nvSpPr>
          <p:spPr>
            <a:xfrm>
              <a:off x="2282695" y="3256944"/>
              <a:ext cx="128790" cy="1183608"/>
            </a:xfrm>
            <a:prstGeom prst="leftBracket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51" name="箭头: 右 50">
              <a:extLst>
                <a:ext uri="{FF2B5EF4-FFF2-40B4-BE49-F238E27FC236}">
                  <a16:creationId xmlns:a16="http://schemas.microsoft.com/office/drawing/2014/main" id="{F45F62C2-A279-4340-B982-AFDF986EBA1D}"/>
                </a:ext>
              </a:extLst>
            </p:cNvPr>
            <p:cNvSpPr/>
            <p:nvPr/>
          </p:nvSpPr>
          <p:spPr>
            <a:xfrm>
              <a:off x="5056584" y="3737078"/>
              <a:ext cx="159917" cy="9274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52" name="箭头: 右 51">
              <a:extLst>
                <a:ext uri="{FF2B5EF4-FFF2-40B4-BE49-F238E27FC236}">
                  <a16:creationId xmlns:a16="http://schemas.microsoft.com/office/drawing/2014/main" id="{70886F6F-0988-4C86-863F-1BD46D7F69F0}"/>
                </a:ext>
              </a:extLst>
            </p:cNvPr>
            <p:cNvSpPr/>
            <p:nvPr/>
          </p:nvSpPr>
          <p:spPr>
            <a:xfrm>
              <a:off x="5056343" y="4024082"/>
              <a:ext cx="159917" cy="9274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53" name="箭头: 右 52">
              <a:extLst>
                <a:ext uri="{FF2B5EF4-FFF2-40B4-BE49-F238E27FC236}">
                  <a16:creationId xmlns:a16="http://schemas.microsoft.com/office/drawing/2014/main" id="{4567545C-C0A1-43BA-8531-7F54DA7EF44F}"/>
                </a:ext>
              </a:extLst>
            </p:cNvPr>
            <p:cNvSpPr/>
            <p:nvPr/>
          </p:nvSpPr>
          <p:spPr>
            <a:xfrm>
              <a:off x="5055609" y="4347811"/>
              <a:ext cx="159917" cy="92741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909FC82E-5C9A-4A6F-933F-74F537DEF1EE}"/>
                </a:ext>
              </a:extLst>
            </p:cNvPr>
            <p:cNvSpPr txBox="1"/>
            <p:nvPr/>
          </p:nvSpPr>
          <p:spPr>
            <a:xfrm>
              <a:off x="6282055" y="3471223"/>
              <a:ext cx="47687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CG1</a:t>
              </a:r>
            </a:p>
          </p:txBody>
        </p:sp>
        <p:sp>
          <p:nvSpPr>
            <p:cNvPr id="748" name="文本框 747">
              <a:extLst>
                <a:ext uri="{FF2B5EF4-FFF2-40B4-BE49-F238E27FC236}">
                  <a16:creationId xmlns:a16="http://schemas.microsoft.com/office/drawing/2014/main" id="{2FB91499-5A5A-4A98-969C-25FDEC28898D}"/>
                </a:ext>
              </a:extLst>
            </p:cNvPr>
            <p:cNvSpPr txBox="1"/>
            <p:nvPr/>
          </p:nvSpPr>
          <p:spPr>
            <a:xfrm>
              <a:off x="6287790" y="3691492"/>
              <a:ext cx="47687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CG2</a:t>
              </a:r>
            </a:p>
          </p:txBody>
        </p:sp>
        <p:sp>
          <p:nvSpPr>
            <p:cNvPr id="749" name="文本框 748">
              <a:extLst>
                <a:ext uri="{FF2B5EF4-FFF2-40B4-BE49-F238E27FC236}">
                  <a16:creationId xmlns:a16="http://schemas.microsoft.com/office/drawing/2014/main" id="{6974C8B1-AAAA-4BCA-84BF-5DFB49FDAA3B}"/>
                </a:ext>
              </a:extLst>
            </p:cNvPr>
            <p:cNvSpPr txBox="1"/>
            <p:nvPr/>
          </p:nvSpPr>
          <p:spPr>
            <a:xfrm>
              <a:off x="6294683" y="3986116"/>
              <a:ext cx="47687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err="1"/>
                <a:t>CGi</a:t>
              </a:r>
              <a:endParaRPr lang="en-US" sz="1000" dirty="0"/>
            </a:p>
          </p:txBody>
        </p:sp>
        <p:sp>
          <p:nvSpPr>
            <p:cNvPr id="750" name="文本框 749">
              <a:extLst>
                <a:ext uri="{FF2B5EF4-FFF2-40B4-BE49-F238E27FC236}">
                  <a16:creationId xmlns:a16="http://schemas.microsoft.com/office/drawing/2014/main" id="{FBF78AA4-4619-4CAD-BF51-F8B4EA372A5B}"/>
                </a:ext>
              </a:extLst>
            </p:cNvPr>
            <p:cNvSpPr txBox="1"/>
            <p:nvPr/>
          </p:nvSpPr>
          <p:spPr>
            <a:xfrm>
              <a:off x="6297968" y="4287580"/>
              <a:ext cx="47687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err="1"/>
                <a:t>CGn</a:t>
              </a:r>
              <a:endParaRPr lang="en-US" sz="1000" dirty="0"/>
            </a:p>
          </p:txBody>
        </p:sp>
        <p:sp>
          <p:nvSpPr>
            <p:cNvPr id="751" name="文本框 750">
              <a:extLst>
                <a:ext uri="{FF2B5EF4-FFF2-40B4-BE49-F238E27FC236}">
                  <a16:creationId xmlns:a16="http://schemas.microsoft.com/office/drawing/2014/main" id="{B57DDE2C-2A05-4D1C-8C6C-B9D0FEEEC98A}"/>
                </a:ext>
              </a:extLst>
            </p:cNvPr>
            <p:cNvSpPr txBox="1"/>
            <p:nvPr/>
          </p:nvSpPr>
          <p:spPr>
            <a:xfrm>
              <a:off x="5450849" y="3825271"/>
              <a:ext cx="54260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……</a:t>
              </a:r>
            </a:p>
          </p:txBody>
        </p:sp>
        <p:sp>
          <p:nvSpPr>
            <p:cNvPr id="752" name="文本框 751">
              <a:extLst>
                <a:ext uri="{FF2B5EF4-FFF2-40B4-BE49-F238E27FC236}">
                  <a16:creationId xmlns:a16="http://schemas.microsoft.com/office/drawing/2014/main" id="{1D9B59C7-3CC9-4B0D-8183-F9406825748B}"/>
                </a:ext>
              </a:extLst>
            </p:cNvPr>
            <p:cNvSpPr txBox="1"/>
            <p:nvPr/>
          </p:nvSpPr>
          <p:spPr>
            <a:xfrm>
              <a:off x="5456507" y="4116823"/>
              <a:ext cx="54260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/>
                <a:t>……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793B3CEA-FD6C-4679-A3FF-C336CFFD5CE7}"/>
                    </a:ext>
                  </a:extLst>
                </p:cNvPr>
                <p:cNvSpPr txBox="1"/>
                <p:nvPr/>
              </p:nvSpPr>
              <p:spPr>
                <a:xfrm>
                  <a:off x="6385621" y="3860133"/>
                  <a:ext cx="124683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5" name="文本框 4">
                  <a:extLst>
                    <a:ext uri="{FF2B5EF4-FFF2-40B4-BE49-F238E27FC236}">
                      <a16:creationId xmlns:a16="http://schemas.microsoft.com/office/drawing/2014/main" id="{793B3CEA-FD6C-4679-A3FF-C336CFFD5CE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85621" y="3860133"/>
                  <a:ext cx="124683" cy="246221"/>
                </a:xfrm>
                <a:prstGeom prst="rect">
                  <a:avLst/>
                </a:prstGeom>
                <a:blipFill>
                  <a:blip r:embed="rId13"/>
                  <a:stretch>
                    <a:fillRect r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3" name="文本框 752">
                  <a:extLst>
                    <a:ext uri="{FF2B5EF4-FFF2-40B4-BE49-F238E27FC236}">
                      <a16:creationId xmlns:a16="http://schemas.microsoft.com/office/drawing/2014/main" id="{8B05EE4D-C01E-4B3B-A310-DE4AB9C16022}"/>
                    </a:ext>
                  </a:extLst>
                </p:cNvPr>
                <p:cNvSpPr txBox="1"/>
                <p:nvPr/>
              </p:nvSpPr>
              <p:spPr>
                <a:xfrm>
                  <a:off x="6393131" y="4150300"/>
                  <a:ext cx="124683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sz="1000" dirty="0"/>
                </a:p>
              </p:txBody>
            </p:sp>
          </mc:Choice>
          <mc:Fallback xmlns="">
            <p:sp>
              <p:nvSpPr>
                <p:cNvPr id="753" name="文本框 752">
                  <a:extLst>
                    <a:ext uri="{FF2B5EF4-FFF2-40B4-BE49-F238E27FC236}">
                      <a16:creationId xmlns:a16="http://schemas.microsoft.com/office/drawing/2014/main" id="{8B05EE4D-C01E-4B3B-A310-DE4AB9C160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93131" y="4150300"/>
                  <a:ext cx="124683" cy="246221"/>
                </a:xfrm>
                <a:prstGeom prst="rect">
                  <a:avLst/>
                </a:prstGeom>
                <a:blipFill>
                  <a:blip r:embed="rId14"/>
                  <a:stretch>
                    <a:fillRect r="-2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CB857A34-62CD-46C5-87C9-CADB3BC5BCF7}"/>
              </a:ext>
            </a:extLst>
          </p:cNvPr>
          <p:cNvSpPr/>
          <p:nvPr/>
        </p:nvSpPr>
        <p:spPr>
          <a:xfrm>
            <a:off x="6353387" y="3499654"/>
            <a:ext cx="249866" cy="21779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4" name="直接连接符 343">
            <a:extLst>
              <a:ext uri="{FF2B5EF4-FFF2-40B4-BE49-F238E27FC236}">
                <a16:creationId xmlns:a16="http://schemas.microsoft.com/office/drawing/2014/main" id="{F186C40D-5316-41E3-87A1-EC7EFD47C9D2}"/>
              </a:ext>
            </a:extLst>
          </p:cNvPr>
          <p:cNvCxnSpPr>
            <a:stCxn id="7" idx="3"/>
          </p:cNvCxnSpPr>
          <p:nvPr/>
        </p:nvCxnSpPr>
        <p:spPr>
          <a:xfrm flipV="1">
            <a:off x="6603253" y="2134768"/>
            <a:ext cx="268336" cy="147378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5" name="直接连接符 754">
            <a:extLst>
              <a:ext uri="{FF2B5EF4-FFF2-40B4-BE49-F238E27FC236}">
                <a16:creationId xmlns:a16="http://schemas.microsoft.com/office/drawing/2014/main" id="{D8384CF7-61C3-4EAE-A305-29728B6B94E5}"/>
              </a:ext>
            </a:extLst>
          </p:cNvPr>
          <p:cNvCxnSpPr>
            <a:stCxn id="7" idx="3"/>
          </p:cNvCxnSpPr>
          <p:nvPr/>
        </p:nvCxnSpPr>
        <p:spPr>
          <a:xfrm>
            <a:off x="6603253" y="3608549"/>
            <a:ext cx="265806" cy="32560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7" name="文本框 756">
            <a:extLst>
              <a:ext uri="{FF2B5EF4-FFF2-40B4-BE49-F238E27FC236}">
                <a16:creationId xmlns:a16="http://schemas.microsoft.com/office/drawing/2014/main" id="{3E2F1C7B-ABCC-4A02-A4C8-F7F858A10F3F}"/>
              </a:ext>
            </a:extLst>
          </p:cNvPr>
          <p:cNvSpPr txBox="1"/>
          <p:nvPr/>
        </p:nvSpPr>
        <p:spPr>
          <a:xfrm>
            <a:off x="2776974" y="4101000"/>
            <a:ext cx="38452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chemeClr val="accent2">
                    <a:lumMod val="50000"/>
                  </a:schemeClr>
                </a:solidFill>
                <a:latin typeface="Bahnschrift Light" panose="020B0502040204020203" pitchFamily="34" charset="0"/>
              </a:rPr>
              <a:t>Process-level parallelism 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Bahnschrift Light" panose="020B0502040204020203" pitchFamily="34" charset="0"/>
            </a:endParaRPr>
          </a:p>
        </p:txBody>
      </p:sp>
      <p:sp>
        <p:nvSpPr>
          <p:cNvPr id="758" name="文本框 757">
            <a:extLst>
              <a:ext uri="{FF2B5EF4-FFF2-40B4-BE49-F238E27FC236}">
                <a16:creationId xmlns:a16="http://schemas.microsoft.com/office/drawing/2014/main" id="{D6C7660F-092B-44F9-A82E-138A7B4E253A}"/>
              </a:ext>
            </a:extLst>
          </p:cNvPr>
          <p:cNvSpPr txBox="1"/>
          <p:nvPr/>
        </p:nvSpPr>
        <p:spPr>
          <a:xfrm>
            <a:off x="6985570" y="4005268"/>
            <a:ext cx="1660713" cy="646331"/>
          </a:xfrm>
          <a:prstGeom prst="rect">
            <a:avLst/>
          </a:prstGeom>
          <a:solidFill>
            <a:srgbClr val="FCF8F5"/>
          </a:solidFill>
        </p:spPr>
        <p:txBody>
          <a:bodyPr wrap="square">
            <a:spAutoFit/>
          </a:bodyPr>
          <a:lstStyle/>
          <a:p>
            <a:r>
              <a:rPr lang="en-US" altLang="zh-CN" sz="1800" dirty="0">
                <a:solidFill>
                  <a:schemeClr val="accent2">
                    <a:lumMod val="50000"/>
                  </a:schemeClr>
                </a:solidFill>
                <a:latin typeface="Bahnschrift Light" panose="020B0502040204020203" pitchFamily="34" charset="0"/>
              </a:rPr>
              <a:t>Thread-level parallelism 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Bahnschrift Light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908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641" grpId="0"/>
      <p:bldP spid="7" grpId="0" animBg="1"/>
      <p:bldP spid="757" grpId="0"/>
      <p:bldP spid="75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04AE0384-EEED-45F5-BBF3-9E44E1CE4215}"/>
              </a:ext>
            </a:extLst>
          </p:cNvPr>
          <p:cNvSpPr/>
          <p:nvPr/>
        </p:nvSpPr>
        <p:spPr>
          <a:xfrm>
            <a:off x="711968" y="1122222"/>
            <a:ext cx="6141875" cy="42105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B80C53A-E648-4549-AC3E-E4C60AFEA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2800" dirty="0"/>
              <a:t>INNOVATION</a:t>
            </a:r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F62F8-F999-2440-A70C-231A5A59A3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888423" cy="273844"/>
          </a:xfrm>
        </p:spPr>
        <p:txBody>
          <a:bodyPr/>
          <a:lstStyle/>
          <a:p>
            <a:fld id="{467F8F79-4EAE-244F-AD62-39263CE2098C}" type="datetime1">
              <a:rPr lang="en-US" smtClean="0"/>
              <a:t>10/28/2021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1D6BF-0144-E84C-92E9-41B84C217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06C4-DED5-B445-98FA-62023581D134}" type="slidenum">
              <a:rPr lang="en-US" smtClean="0"/>
              <a:t>13</a:t>
            </a:fld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6E9EF33-8467-0649-80D9-04D07C446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682" y="773071"/>
            <a:ext cx="7886700" cy="97096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</a:rPr>
              <a:t>Process-level parallelism</a:t>
            </a:r>
          </a:p>
          <a:p>
            <a:pPr marL="0" indent="0">
              <a:buNone/>
            </a:pPr>
            <a:r>
              <a:rPr lang="en-US" altLang="zh-CN" sz="2000" b="1" dirty="0">
                <a:solidFill>
                  <a:srgbClr val="FF0000"/>
                </a:solidFill>
              </a:rPr>
              <a:t>Parallel strategy: </a:t>
            </a:r>
            <a:r>
              <a:rPr lang="en-US" altLang="zh-CN" sz="2000" b="1" i="1" dirty="0">
                <a:solidFill>
                  <a:srgbClr val="0070C0"/>
                </a:solidFill>
              </a:rPr>
              <a:t>Fractal recursive slice parallel algorithm</a:t>
            </a:r>
          </a:p>
        </p:txBody>
      </p:sp>
      <p:pic>
        <p:nvPicPr>
          <p:cNvPr id="1026" name="Picture 2" descr="查看源图像">
            <a:extLst>
              <a:ext uri="{FF2B5EF4-FFF2-40B4-BE49-F238E27FC236}">
                <a16:creationId xmlns:a16="http://schemas.microsoft.com/office/drawing/2014/main" id="{B50DC89C-14D6-4901-9481-15B94B4AA0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508" b="89683" l="19643" r="782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92" t="9352" r="19611" b="9783"/>
          <a:stretch/>
        </p:blipFill>
        <p:spPr bwMode="auto">
          <a:xfrm>
            <a:off x="228601" y="1020097"/>
            <a:ext cx="539981" cy="52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85A9FF7-AC64-44E9-8882-F71AA44B5C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969" y="1740001"/>
            <a:ext cx="3326632" cy="2028434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3E90E05-BD1B-4DA5-B16B-86E56BA026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5133" y="1674475"/>
            <a:ext cx="2352710" cy="2346803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ECCB7678-EAF7-467A-97F8-1773AE116D80}"/>
              </a:ext>
            </a:extLst>
          </p:cNvPr>
          <p:cNvSpPr txBox="1"/>
          <p:nvPr/>
        </p:nvSpPr>
        <p:spPr>
          <a:xfrm>
            <a:off x="991651" y="4233019"/>
            <a:ext cx="2941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00" dirty="0">
                <a:effectLst/>
                <a:latin typeface="Bahnschrift Light" panose="020B0502040204020203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parallel of 8-layer RQCs</a:t>
            </a:r>
            <a:endParaRPr lang="en-US" dirty="0">
              <a:latin typeface="Bahnschrift Light" panose="020B0502040204020203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C3ACE5C-6603-445D-8F28-191669D5782F}"/>
              </a:ext>
            </a:extLst>
          </p:cNvPr>
          <p:cNvSpPr txBox="1"/>
          <p:nvPr/>
        </p:nvSpPr>
        <p:spPr>
          <a:xfrm>
            <a:off x="4734662" y="4228471"/>
            <a:ext cx="2827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00" dirty="0">
                <a:effectLst/>
                <a:latin typeface="Bahnschrift Light" panose="020B0502040204020203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parallel of 16-layer RQCs</a:t>
            </a:r>
            <a:endParaRPr lang="en-US" dirty="0">
              <a:latin typeface="Bahnschrift Light" panose="020B0502040204020203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FA9F2010-DCDC-4005-9A60-615DBEA911CE}"/>
              </a:ext>
            </a:extLst>
          </p:cNvPr>
          <p:cNvSpPr txBox="1"/>
          <p:nvPr/>
        </p:nvSpPr>
        <p:spPr>
          <a:xfrm>
            <a:off x="1875366" y="3713851"/>
            <a:ext cx="84666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All tasks</a:t>
            </a:r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58E0D135-1A81-4F37-91D5-97CB1D301838}"/>
              </a:ext>
            </a:extLst>
          </p:cNvPr>
          <p:cNvSpPr/>
          <p:nvPr/>
        </p:nvSpPr>
        <p:spPr>
          <a:xfrm>
            <a:off x="6148620" y="2826711"/>
            <a:ext cx="98415" cy="9841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26B2507-60DE-40A7-BCE7-96AFB2162E3F}"/>
              </a:ext>
            </a:extLst>
          </p:cNvPr>
          <p:cNvSpPr txBox="1"/>
          <p:nvPr/>
        </p:nvSpPr>
        <p:spPr>
          <a:xfrm>
            <a:off x="4328809" y="2713964"/>
            <a:ext cx="84666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Bahnschrift SemiBold Condensed" panose="020B0502040204020203" pitchFamily="34" charset="0"/>
              </a:rPr>
              <a:t>All tasks</a:t>
            </a:r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2D04E3FA-78F3-4852-82C1-99ACA2718C91}"/>
              </a:ext>
            </a:extLst>
          </p:cNvPr>
          <p:cNvCxnSpPr>
            <a:cxnSpLocks/>
            <a:endCxn id="16" idx="3"/>
          </p:cNvCxnSpPr>
          <p:nvPr/>
        </p:nvCxnSpPr>
        <p:spPr>
          <a:xfrm flipH="1">
            <a:off x="5175476" y="2885932"/>
            <a:ext cx="973144" cy="12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86893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uiExpand="1" build="p"/>
      <p:bldP spid="2" grpId="0"/>
      <p:bldP spid="12" grpId="0"/>
      <p:bldP spid="7" grpId="0" animBg="1"/>
      <p:bldP spid="8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E54A14CD-4B4B-4E8D-A20C-C54A2F08A7E3}"/>
              </a:ext>
            </a:extLst>
          </p:cNvPr>
          <p:cNvSpPr/>
          <p:nvPr/>
        </p:nvSpPr>
        <p:spPr>
          <a:xfrm>
            <a:off x="700960" y="1135403"/>
            <a:ext cx="7791951" cy="6680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B80C53A-E648-4549-AC3E-E4C60AFEA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2800" dirty="0"/>
              <a:t>INNOVATION</a:t>
            </a:r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F62F8-F999-2440-A70C-231A5A59A3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888423" cy="273844"/>
          </a:xfrm>
        </p:spPr>
        <p:txBody>
          <a:bodyPr/>
          <a:lstStyle/>
          <a:p>
            <a:fld id="{467F8F79-4EAE-244F-AD62-39263CE2098C}" type="datetime1">
              <a:rPr lang="en-US" smtClean="0"/>
              <a:t>10/28/2021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1D6BF-0144-E84C-92E9-41B84C217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06C4-DED5-B445-98FA-62023581D134}" type="slidenum">
              <a:rPr lang="en-US" smtClean="0"/>
              <a:t>14</a:t>
            </a:fld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6E9EF33-8467-0649-80D9-04D07C446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024" y="775814"/>
            <a:ext cx="7886695" cy="1088694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</a:rPr>
              <a:t>Process-level parallelism</a:t>
            </a:r>
          </a:p>
          <a:p>
            <a:pPr marL="0" indent="0">
              <a:buNone/>
            </a:pPr>
            <a:r>
              <a:rPr lang="en-US" altLang="zh-CN" sz="2000" b="1" dirty="0">
                <a:solidFill>
                  <a:srgbClr val="FF0000"/>
                </a:solidFill>
              </a:rPr>
              <a:t>Optimize every process task: </a:t>
            </a:r>
            <a:r>
              <a:rPr lang="en-US" altLang="zh-CN" sz="2000" b="1" i="1" dirty="0">
                <a:solidFill>
                  <a:srgbClr val="0070C0"/>
                </a:solidFill>
              </a:rPr>
              <a:t>searching for minimize-memory contraction path of tensor network</a:t>
            </a:r>
          </a:p>
        </p:txBody>
      </p:sp>
      <p:pic>
        <p:nvPicPr>
          <p:cNvPr id="1026" name="Picture 2" descr="查看源图像">
            <a:extLst>
              <a:ext uri="{FF2B5EF4-FFF2-40B4-BE49-F238E27FC236}">
                <a16:creationId xmlns:a16="http://schemas.microsoft.com/office/drawing/2014/main" id="{B50DC89C-14D6-4901-9481-15B94B4AA0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508" b="89683" l="19643" r="782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92" t="9352" r="19611" b="9783"/>
          <a:stretch/>
        </p:blipFill>
        <p:spPr bwMode="auto">
          <a:xfrm>
            <a:off x="232758" y="1027427"/>
            <a:ext cx="539981" cy="52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06" name="组合 1005">
            <a:extLst>
              <a:ext uri="{FF2B5EF4-FFF2-40B4-BE49-F238E27FC236}">
                <a16:creationId xmlns:a16="http://schemas.microsoft.com/office/drawing/2014/main" id="{A467B9DD-47EB-4A65-AEDF-C60995B80268}"/>
              </a:ext>
            </a:extLst>
          </p:cNvPr>
          <p:cNvGrpSpPr/>
          <p:nvPr/>
        </p:nvGrpSpPr>
        <p:grpSpPr>
          <a:xfrm>
            <a:off x="700346" y="2148534"/>
            <a:ext cx="2261749" cy="2254077"/>
            <a:chOff x="700346" y="2148534"/>
            <a:chExt cx="2261749" cy="2254077"/>
          </a:xfrm>
        </p:grpSpPr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3A6C829B-0F5F-4B8B-BE76-09819207690C}"/>
                </a:ext>
              </a:extLst>
            </p:cNvPr>
            <p:cNvGrpSpPr/>
            <p:nvPr/>
          </p:nvGrpSpPr>
          <p:grpSpPr>
            <a:xfrm>
              <a:off x="706747" y="2164275"/>
              <a:ext cx="2254079" cy="2238336"/>
              <a:chOff x="2420618" y="-267921"/>
              <a:chExt cx="6987152" cy="7015139"/>
            </a:xfrm>
          </p:grpSpPr>
          <p:cxnSp>
            <p:nvCxnSpPr>
              <p:cNvPr id="12" name="直接连接符 11">
                <a:extLst>
                  <a:ext uri="{FF2B5EF4-FFF2-40B4-BE49-F238E27FC236}">
                    <a16:creationId xmlns:a16="http://schemas.microsoft.com/office/drawing/2014/main" id="{25CFA757-486E-4354-B9C3-D81666703B18}"/>
                  </a:ext>
                </a:extLst>
              </p:cNvPr>
              <p:cNvCxnSpPr/>
              <p:nvPr/>
            </p:nvCxnSpPr>
            <p:spPr>
              <a:xfrm>
                <a:off x="6096270" y="165279"/>
                <a:ext cx="3240000" cy="0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>
                <a:extLst>
                  <a:ext uri="{FF2B5EF4-FFF2-40B4-BE49-F238E27FC236}">
                    <a16:creationId xmlns:a16="http://schemas.microsoft.com/office/drawing/2014/main" id="{4F077CB7-B33E-42DF-AA27-61CBE8F6DE24}"/>
                  </a:ext>
                </a:extLst>
              </p:cNvPr>
              <p:cNvCxnSpPr/>
              <p:nvPr/>
            </p:nvCxnSpPr>
            <p:spPr>
              <a:xfrm>
                <a:off x="6096270" y="534426"/>
                <a:ext cx="3240000" cy="0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接连接符 13">
                <a:extLst>
                  <a:ext uri="{FF2B5EF4-FFF2-40B4-BE49-F238E27FC236}">
                    <a16:creationId xmlns:a16="http://schemas.microsoft.com/office/drawing/2014/main" id="{1CF084B8-48EB-4DEF-9053-B07B832985F2}"/>
                  </a:ext>
                </a:extLst>
              </p:cNvPr>
              <p:cNvCxnSpPr/>
              <p:nvPr/>
            </p:nvCxnSpPr>
            <p:spPr>
              <a:xfrm>
                <a:off x="6096270" y="886639"/>
                <a:ext cx="3240000" cy="0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接连接符 14">
                <a:extLst>
                  <a:ext uri="{FF2B5EF4-FFF2-40B4-BE49-F238E27FC236}">
                    <a16:creationId xmlns:a16="http://schemas.microsoft.com/office/drawing/2014/main" id="{2C852425-9969-4074-AF71-D5BCB509D046}"/>
                  </a:ext>
                </a:extLst>
              </p:cNvPr>
              <p:cNvCxnSpPr/>
              <p:nvPr/>
            </p:nvCxnSpPr>
            <p:spPr>
              <a:xfrm>
                <a:off x="6096270" y="1259173"/>
                <a:ext cx="3240000" cy="0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ACFE5CE-7C76-4021-9F0B-66DA4194560E}"/>
                  </a:ext>
                </a:extLst>
              </p:cNvPr>
              <p:cNvCxnSpPr/>
              <p:nvPr/>
            </p:nvCxnSpPr>
            <p:spPr>
              <a:xfrm>
                <a:off x="6096270" y="1614773"/>
                <a:ext cx="3240000" cy="0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接连接符 16">
                <a:extLst>
                  <a:ext uri="{FF2B5EF4-FFF2-40B4-BE49-F238E27FC236}">
                    <a16:creationId xmlns:a16="http://schemas.microsoft.com/office/drawing/2014/main" id="{3A97E6E4-A41C-4FE8-A015-28015E77FD38}"/>
                  </a:ext>
                </a:extLst>
              </p:cNvPr>
              <p:cNvCxnSpPr/>
              <p:nvPr/>
            </p:nvCxnSpPr>
            <p:spPr>
              <a:xfrm>
                <a:off x="6096270" y="1977146"/>
                <a:ext cx="3240000" cy="0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接连接符 17">
                <a:extLst>
                  <a:ext uri="{FF2B5EF4-FFF2-40B4-BE49-F238E27FC236}">
                    <a16:creationId xmlns:a16="http://schemas.microsoft.com/office/drawing/2014/main" id="{E048513D-739A-470D-AA47-CFE4ABACBEF9}"/>
                  </a:ext>
                </a:extLst>
              </p:cNvPr>
              <p:cNvCxnSpPr/>
              <p:nvPr/>
            </p:nvCxnSpPr>
            <p:spPr>
              <a:xfrm>
                <a:off x="6096270" y="2329359"/>
                <a:ext cx="3240000" cy="0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>
                <a:extLst>
                  <a:ext uri="{FF2B5EF4-FFF2-40B4-BE49-F238E27FC236}">
                    <a16:creationId xmlns:a16="http://schemas.microsoft.com/office/drawing/2014/main" id="{76511981-AE7C-4196-A4A6-DD4532EA7BDF}"/>
                  </a:ext>
                </a:extLst>
              </p:cNvPr>
              <p:cNvCxnSpPr/>
              <p:nvPr/>
            </p:nvCxnSpPr>
            <p:spPr>
              <a:xfrm>
                <a:off x="6096270" y="2678186"/>
                <a:ext cx="3240000" cy="0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直接连接符 19">
                <a:extLst>
                  <a:ext uri="{FF2B5EF4-FFF2-40B4-BE49-F238E27FC236}">
                    <a16:creationId xmlns:a16="http://schemas.microsoft.com/office/drawing/2014/main" id="{277CCAAC-6C54-4175-8250-ED9A694E366F}"/>
                  </a:ext>
                </a:extLst>
              </p:cNvPr>
              <p:cNvCxnSpPr>
                <a:endCxn id="264" idx="0"/>
              </p:cNvCxnSpPr>
              <p:nvPr/>
            </p:nvCxnSpPr>
            <p:spPr>
              <a:xfrm>
                <a:off x="6456083" y="-181855"/>
                <a:ext cx="3309" cy="3521202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>
                <a:extLst>
                  <a:ext uri="{FF2B5EF4-FFF2-40B4-BE49-F238E27FC236}">
                    <a16:creationId xmlns:a16="http://schemas.microsoft.com/office/drawing/2014/main" id="{6229B0A9-85B6-4C01-A742-0CB7B0BE8EA5}"/>
                  </a:ext>
                </a:extLst>
              </p:cNvPr>
              <p:cNvCxnSpPr>
                <a:endCxn id="265" idx="0"/>
              </p:cNvCxnSpPr>
              <p:nvPr/>
            </p:nvCxnSpPr>
            <p:spPr>
              <a:xfrm flipH="1">
                <a:off x="6818379" y="-181855"/>
                <a:ext cx="78" cy="3521202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>
                <a:extLst>
                  <a:ext uri="{FF2B5EF4-FFF2-40B4-BE49-F238E27FC236}">
                    <a16:creationId xmlns:a16="http://schemas.microsoft.com/office/drawing/2014/main" id="{9E450902-12B3-45C0-AF9F-AC4D7B89585F}"/>
                  </a:ext>
                </a:extLst>
              </p:cNvPr>
              <p:cNvCxnSpPr>
                <a:endCxn id="266" idx="0"/>
              </p:cNvCxnSpPr>
              <p:nvPr/>
            </p:nvCxnSpPr>
            <p:spPr>
              <a:xfrm flipH="1">
                <a:off x="7177366" y="-181855"/>
                <a:ext cx="78" cy="3521202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直接连接符 22">
                <a:extLst>
                  <a:ext uri="{FF2B5EF4-FFF2-40B4-BE49-F238E27FC236}">
                    <a16:creationId xmlns:a16="http://schemas.microsoft.com/office/drawing/2014/main" id="{48391251-2C73-43BE-A911-D88D6C8A3ABA}"/>
                  </a:ext>
                </a:extLst>
              </p:cNvPr>
              <p:cNvCxnSpPr>
                <a:endCxn id="267" idx="0"/>
              </p:cNvCxnSpPr>
              <p:nvPr/>
            </p:nvCxnSpPr>
            <p:spPr>
              <a:xfrm flipH="1">
                <a:off x="7536353" y="-181855"/>
                <a:ext cx="3464" cy="3516119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>
                <a:extLst>
                  <a:ext uri="{FF2B5EF4-FFF2-40B4-BE49-F238E27FC236}">
                    <a16:creationId xmlns:a16="http://schemas.microsoft.com/office/drawing/2014/main" id="{87F1FFB2-4E40-48AB-92FF-1B1C4650186B}"/>
                  </a:ext>
                </a:extLst>
              </p:cNvPr>
              <p:cNvCxnSpPr>
                <a:endCxn id="268" idx="0"/>
              </p:cNvCxnSpPr>
              <p:nvPr/>
            </p:nvCxnSpPr>
            <p:spPr>
              <a:xfrm>
                <a:off x="7898803" y="-181855"/>
                <a:ext cx="1602" cy="3526273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>
                <a:extLst>
                  <a:ext uri="{FF2B5EF4-FFF2-40B4-BE49-F238E27FC236}">
                    <a16:creationId xmlns:a16="http://schemas.microsoft.com/office/drawing/2014/main" id="{CE7DD1C4-28D8-4C9C-A011-5B65DFD00CFE}"/>
                  </a:ext>
                </a:extLst>
              </p:cNvPr>
              <p:cNvCxnSpPr>
                <a:endCxn id="269" idx="0"/>
              </p:cNvCxnSpPr>
              <p:nvPr/>
            </p:nvCxnSpPr>
            <p:spPr>
              <a:xfrm flipH="1">
                <a:off x="8254327" y="-181855"/>
                <a:ext cx="76" cy="3519494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>
                <a:extLst>
                  <a:ext uri="{FF2B5EF4-FFF2-40B4-BE49-F238E27FC236}">
                    <a16:creationId xmlns:a16="http://schemas.microsoft.com/office/drawing/2014/main" id="{4430F7CB-78CF-4A53-A176-F26CA76F798F}"/>
                  </a:ext>
                </a:extLst>
              </p:cNvPr>
              <p:cNvCxnSpPr>
                <a:endCxn id="271" idx="0"/>
              </p:cNvCxnSpPr>
              <p:nvPr/>
            </p:nvCxnSpPr>
            <p:spPr>
              <a:xfrm>
                <a:off x="8616775" y="-181855"/>
                <a:ext cx="1604" cy="3531357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>
                <a:extLst>
                  <a:ext uri="{FF2B5EF4-FFF2-40B4-BE49-F238E27FC236}">
                    <a16:creationId xmlns:a16="http://schemas.microsoft.com/office/drawing/2014/main" id="{A0D36B7C-9086-4808-97D0-525DAF120484}"/>
                  </a:ext>
                </a:extLst>
              </p:cNvPr>
              <p:cNvCxnSpPr>
                <a:endCxn id="270" idx="0"/>
              </p:cNvCxnSpPr>
              <p:nvPr/>
            </p:nvCxnSpPr>
            <p:spPr>
              <a:xfrm>
                <a:off x="8968989" y="-181855"/>
                <a:ext cx="3312" cy="3526273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id="{F41942B5-0208-420B-8FFE-7A522EFD7BA0}"/>
                  </a:ext>
                </a:extLst>
              </p:cNvPr>
              <p:cNvSpPr/>
              <p:nvPr/>
            </p:nvSpPr>
            <p:spPr>
              <a:xfrm>
                <a:off x="6096270" y="-181855"/>
                <a:ext cx="3240000" cy="32400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29" name="椭圆 28">
                <a:extLst>
                  <a:ext uri="{FF2B5EF4-FFF2-40B4-BE49-F238E27FC236}">
                    <a16:creationId xmlns:a16="http://schemas.microsoft.com/office/drawing/2014/main" id="{C7AC93CC-696F-4D66-9EC5-99E1A557E4A1}"/>
                  </a:ext>
                </a:extLst>
              </p:cNvPr>
              <p:cNvSpPr/>
              <p:nvPr/>
            </p:nvSpPr>
            <p:spPr>
              <a:xfrm>
                <a:off x="6020611" y="-261701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0" name="椭圆 29">
                <a:extLst>
                  <a:ext uri="{FF2B5EF4-FFF2-40B4-BE49-F238E27FC236}">
                    <a16:creationId xmlns:a16="http://schemas.microsoft.com/office/drawing/2014/main" id="{EB4CAEE9-4B9D-499F-BAD9-88096B7DD4EF}"/>
                  </a:ext>
                </a:extLst>
              </p:cNvPr>
              <p:cNvSpPr/>
              <p:nvPr/>
            </p:nvSpPr>
            <p:spPr>
              <a:xfrm>
                <a:off x="6379598" y="-261702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1" name="椭圆 30">
                <a:extLst>
                  <a:ext uri="{FF2B5EF4-FFF2-40B4-BE49-F238E27FC236}">
                    <a16:creationId xmlns:a16="http://schemas.microsoft.com/office/drawing/2014/main" id="{61B4CF1C-A2A0-4E1B-8072-D0163440BF47}"/>
                  </a:ext>
                </a:extLst>
              </p:cNvPr>
              <p:cNvSpPr/>
              <p:nvPr/>
            </p:nvSpPr>
            <p:spPr>
              <a:xfrm>
                <a:off x="6738585" y="-261702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2" name="椭圆 31">
                <a:extLst>
                  <a:ext uri="{FF2B5EF4-FFF2-40B4-BE49-F238E27FC236}">
                    <a16:creationId xmlns:a16="http://schemas.microsoft.com/office/drawing/2014/main" id="{C9D1C17E-398C-4373-A8EB-40C9472E1DAE}"/>
                  </a:ext>
                </a:extLst>
              </p:cNvPr>
              <p:cNvSpPr/>
              <p:nvPr/>
            </p:nvSpPr>
            <p:spPr>
              <a:xfrm>
                <a:off x="7097572" y="-261702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3" name="椭圆 32">
                <a:extLst>
                  <a:ext uri="{FF2B5EF4-FFF2-40B4-BE49-F238E27FC236}">
                    <a16:creationId xmlns:a16="http://schemas.microsoft.com/office/drawing/2014/main" id="{8DBB5F2B-5EEB-46EC-B712-ED99725F9652}"/>
                  </a:ext>
                </a:extLst>
              </p:cNvPr>
              <p:cNvSpPr/>
              <p:nvPr/>
            </p:nvSpPr>
            <p:spPr>
              <a:xfrm>
                <a:off x="7456559" y="-266785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id="{4356A909-02C1-4371-BC9E-50A4C28D8600}"/>
                  </a:ext>
                </a:extLst>
              </p:cNvPr>
              <p:cNvSpPr/>
              <p:nvPr/>
            </p:nvSpPr>
            <p:spPr>
              <a:xfrm>
                <a:off x="7820611" y="-256631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5" name="椭圆 34">
                <a:extLst>
                  <a:ext uri="{FF2B5EF4-FFF2-40B4-BE49-F238E27FC236}">
                    <a16:creationId xmlns:a16="http://schemas.microsoft.com/office/drawing/2014/main" id="{14479A9F-40D0-4954-9329-9A7A580E1CE5}"/>
                  </a:ext>
                </a:extLst>
              </p:cNvPr>
              <p:cNvSpPr/>
              <p:nvPr/>
            </p:nvSpPr>
            <p:spPr>
              <a:xfrm>
                <a:off x="8174533" y="-263410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id="{B7C2E1FB-B2E0-4B21-B8A4-913910052750}"/>
                  </a:ext>
                </a:extLst>
              </p:cNvPr>
              <p:cNvSpPr/>
              <p:nvPr/>
            </p:nvSpPr>
            <p:spPr>
              <a:xfrm>
                <a:off x="8892507" y="-256631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7" name="椭圆 36">
                <a:extLst>
                  <a:ext uri="{FF2B5EF4-FFF2-40B4-BE49-F238E27FC236}">
                    <a16:creationId xmlns:a16="http://schemas.microsoft.com/office/drawing/2014/main" id="{5EDAEA73-6FE1-4DF4-9A92-3E3B79A8F942}"/>
                  </a:ext>
                </a:extLst>
              </p:cNvPr>
              <p:cNvSpPr/>
              <p:nvPr/>
            </p:nvSpPr>
            <p:spPr>
              <a:xfrm>
                <a:off x="8538585" y="-251547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770B8879-F5EE-43D1-8ADE-AAD1E91047DC}"/>
                  </a:ext>
                </a:extLst>
              </p:cNvPr>
              <p:cNvSpPr/>
              <p:nvPr/>
            </p:nvSpPr>
            <p:spPr>
              <a:xfrm>
                <a:off x="9248079" y="-256631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9" name="椭圆 38">
                <a:extLst>
                  <a:ext uri="{FF2B5EF4-FFF2-40B4-BE49-F238E27FC236}">
                    <a16:creationId xmlns:a16="http://schemas.microsoft.com/office/drawing/2014/main" id="{A624B3AD-15C4-4FB4-9952-5AFAF497E4AC}"/>
                  </a:ext>
                </a:extLst>
              </p:cNvPr>
              <p:cNvSpPr/>
              <p:nvPr/>
            </p:nvSpPr>
            <p:spPr>
              <a:xfrm>
                <a:off x="6020611" y="87126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0" name="椭圆 39">
                <a:extLst>
                  <a:ext uri="{FF2B5EF4-FFF2-40B4-BE49-F238E27FC236}">
                    <a16:creationId xmlns:a16="http://schemas.microsoft.com/office/drawing/2014/main" id="{FF33326C-13F0-4E02-AA75-CC15709EA418}"/>
                  </a:ext>
                </a:extLst>
              </p:cNvPr>
              <p:cNvSpPr/>
              <p:nvPr/>
            </p:nvSpPr>
            <p:spPr>
              <a:xfrm>
                <a:off x="6379598" y="87125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1" name="椭圆 40">
                <a:extLst>
                  <a:ext uri="{FF2B5EF4-FFF2-40B4-BE49-F238E27FC236}">
                    <a16:creationId xmlns:a16="http://schemas.microsoft.com/office/drawing/2014/main" id="{A64B01C2-07B3-41A9-A866-809CF0FA92C3}"/>
                  </a:ext>
                </a:extLst>
              </p:cNvPr>
              <p:cNvSpPr/>
              <p:nvPr/>
            </p:nvSpPr>
            <p:spPr>
              <a:xfrm>
                <a:off x="6738585" y="87125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2" name="椭圆 41">
                <a:extLst>
                  <a:ext uri="{FF2B5EF4-FFF2-40B4-BE49-F238E27FC236}">
                    <a16:creationId xmlns:a16="http://schemas.microsoft.com/office/drawing/2014/main" id="{E870E93F-52DC-42CB-B788-D6FAE9BD9FC7}"/>
                  </a:ext>
                </a:extLst>
              </p:cNvPr>
              <p:cNvSpPr/>
              <p:nvPr/>
            </p:nvSpPr>
            <p:spPr>
              <a:xfrm>
                <a:off x="7097572" y="87125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3" name="椭圆 42">
                <a:extLst>
                  <a:ext uri="{FF2B5EF4-FFF2-40B4-BE49-F238E27FC236}">
                    <a16:creationId xmlns:a16="http://schemas.microsoft.com/office/drawing/2014/main" id="{3C8D64EE-B406-4513-B774-1E05A4E2602D}"/>
                  </a:ext>
                </a:extLst>
              </p:cNvPr>
              <p:cNvSpPr/>
              <p:nvPr/>
            </p:nvSpPr>
            <p:spPr>
              <a:xfrm>
                <a:off x="7456559" y="82042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4" name="椭圆 43">
                <a:extLst>
                  <a:ext uri="{FF2B5EF4-FFF2-40B4-BE49-F238E27FC236}">
                    <a16:creationId xmlns:a16="http://schemas.microsoft.com/office/drawing/2014/main" id="{A8998880-8589-47AE-A692-CF7B1031B1E0}"/>
                  </a:ext>
                </a:extLst>
              </p:cNvPr>
              <p:cNvSpPr/>
              <p:nvPr/>
            </p:nvSpPr>
            <p:spPr>
              <a:xfrm>
                <a:off x="7820611" y="92196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5" name="椭圆 44">
                <a:extLst>
                  <a:ext uri="{FF2B5EF4-FFF2-40B4-BE49-F238E27FC236}">
                    <a16:creationId xmlns:a16="http://schemas.microsoft.com/office/drawing/2014/main" id="{C8AD2142-8343-4C7E-B101-2FA0FF65AE84}"/>
                  </a:ext>
                </a:extLst>
              </p:cNvPr>
              <p:cNvSpPr/>
              <p:nvPr/>
            </p:nvSpPr>
            <p:spPr>
              <a:xfrm>
                <a:off x="8174533" y="85417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6" name="椭圆 45">
                <a:extLst>
                  <a:ext uri="{FF2B5EF4-FFF2-40B4-BE49-F238E27FC236}">
                    <a16:creationId xmlns:a16="http://schemas.microsoft.com/office/drawing/2014/main" id="{8CA650BA-B448-455F-8040-72B297BC3F97}"/>
                  </a:ext>
                </a:extLst>
              </p:cNvPr>
              <p:cNvSpPr/>
              <p:nvPr/>
            </p:nvSpPr>
            <p:spPr>
              <a:xfrm>
                <a:off x="8892507" y="92196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7" name="椭圆 46">
                <a:extLst>
                  <a:ext uri="{FF2B5EF4-FFF2-40B4-BE49-F238E27FC236}">
                    <a16:creationId xmlns:a16="http://schemas.microsoft.com/office/drawing/2014/main" id="{035CC59F-E9B9-4339-8CAB-1B461C2A14D3}"/>
                  </a:ext>
                </a:extLst>
              </p:cNvPr>
              <p:cNvSpPr/>
              <p:nvPr/>
            </p:nvSpPr>
            <p:spPr>
              <a:xfrm>
                <a:off x="8538585" y="97280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8" name="椭圆 47">
                <a:extLst>
                  <a:ext uri="{FF2B5EF4-FFF2-40B4-BE49-F238E27FC236}">
                    <a16:creationId xmlns:a16="http://schemas.microsoft.com/office/drawing/2014/main" id="{2580A60F-5D23-4B3B-98AE-3F990BE6D6C1}"/>
                  </a:ext>
                </a:extLst>
              </p:cNvPr>
              <p:cNvSpPr/>
              <p:nvPr/>
            </p:nvSpPr>
            <p:spPr>
              <a:xfrm>
                <a:off x="9248079" y="92196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9" name="椭圆 48">
                <a:extLst>
                  <a:ext uri="{FF2B5EF4-FFF2-40B4-BE49-F238E27FC236}">
                    <a16:creationId xmlns:a16="http://schemas.microsoft.com/office/drawing/2014/main" id="{FF1DF0BE-5E69-475D-BCBC-0DC3CF74A6A5}"/>
                  </a:ext>
                </a:extLst>
              </p:cNvPr>
              <p:cNvSpPr/>
              <p:nvPr/>
            </p:nvSpPr>
            <p:spPr>
              <a:xfrm>
                <a:off x="6020584" y="446106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0" name="椭圆 49">
                <a:extLst>
                  <a:ext uri="{FF2B5EF4-FFF2-40B4-BE49-F238E27FC236}">
                    <a16:creationId xmlns:a16="http://schemas.microsoft.com/office/drawing/2014/main" id="{0C488FAE-F46A-4177-A928-59330B7E1B0A}"/>
                  </a:ext>
                </a:extLst>
              </p:cNvPr>
              <p:cNvSpPr/>
              <p:nvPr/>
            </p:nvSpPr>
            <p:spPr>
              <a:xfrm>
                <a:off x="6379571" y="446105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1" name="椭圆 50">
                <a:extLst>
                  <a:ext uri="{FF2B5EF4-FFF2-40B4-BE49-F238E27FC236}">
                    <a16:creationId xmlns:a16="http://schemas.microsoft.com/office/drawing/2014/main" id="{55D655E4-5BE5-4307-9AD6-73B56E3D5397}"/>
                  </a:ext>
                </a:extLst>
              </p:cNvPr>
              <p:cNvSpPr/>
              <p:nvPr/>
            </p:nvSpPr>
            <p:spPr>
              <a:xfrm>
                <a:off x="6738558" y="446105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2" name="椭圆 51">
                <a:extLst>
                  <a:ext uri="{FF2B5EF4-FFF2-40B4-BE49-F238E27FC236}">
                    <a16:creationId xmlns:a16="http://schemas.microsoft.com/office/drawing/2014/main" id="{DCED688C-01CF-42B4-B4B0-035A9213B535}"/>
                  </a:ext>
                </a:extLst>
              </p:cNvPr>
              <p:cNvSpPr/>
              <p:nvPr/>
            </p:nvSpPr>
            <p:spPr>
              <a:xfrm>
                <a:off x="7097545" y="446105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3" name="椭圆 52">
                <a:extLst>
                  <a:ext uri="{FF2B5EF4-FFF2-40B4-BE49-F238E27FC236}">
                    <a16:creationId xmlns:a16="http://schemas.microsoft.com/office/drawing/2014/main" id="{09EDD0DF-5E5A-4B08-953A-32FB91EB07EB}"/>
                  </a:ext>
                </a:extLst>
              </p:cNvPr>
              <p:cNvSpPr/>
              <p:nvPr/>
            </p:nvSpPr>
            <p:spPr>
              <a:xfrm>
                <a:off x="7456532" y="441022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4" name="椭圆 53">
                <a:extLst>
                  <a:ext uri="{FF2B5EF4-FFF2-40B4-BE49-F238E27FC236}">
                    <a16:creationId xmlns:a16="http://schemas.microsoft.com/office/drawing/2014/main" id="{F0D6B086-2170-4C81-B7EC-759D29607C78}"/>
                  </a:ext>
                </a:extLst>
              </p:cNvPr>
              <p:cNvSpPr/>
              <p:nvPr/>
            </p:nvSpPr>
            <p:spPr>
              <a:xfrm>
                <a:off x="7820584" y="451176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5" name="椭圆 54">
                <a:extLst>
                  <a:ext uri="{FF2B5EF4-FFF2-40B4-BE49-F238E27FC236}">
                    <a16:creationId xmlns:a16="http://schemas.microsoft.com/office/drawing/2014/main" id="{8A654ACA-E071-4D21-B79A-9E99407188A4}"/>
                  </a:ext>
                </a:extLst>
              </p:cNvPr>
              <p:cNvSpPr/>
              <p:nvPr/>
            </p:nvSpPr>
            <p:spPr>
              <a:xfrm>
                <a:off x="8174506" y="444397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6" name="椭圆 55">
                <a:extLst>
                  <a:ext uri="{FF2B5EF4-FFF2-40B4-BE49-F238E27FC236}">
                    <a16:creationId xmlns:a16="http://schemas.microsoft.com/office/drawing/2014/main" id="{8010A3AB-B524-4C78-A00A-245D4DCFE719}"/>
                  </a:ext>
                </a:extLst>
              </p:cNvPr>
              <p:cNvSpPr/>
              <p:nvPr/>
            </p:nvSpPr>
            <p:spPr>
              <a:xfrm>
                <a:off x="8892480" y="451176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7" name="椭圆 56">
                <a:extLst>
                  <a:ext uri="{FF2B5EF4-FFF2-40B4-BE49-F238E27FC236}">
                    <a16:creationId xmlns:a16="http://schemas.microsoft.com/office/drawing/2014/main" id="{B932D955-B5D1-49CA-ACE0-7C30F01C92CA}"/>
                  </a:ext>
                </a:extLst>
              </p:cNvPr>
              <p:cNvSpPr/>
              <p:nvPr/>
            </p:nvSpPr>
            <p:spPr>
              <a:xfrm>
                <a:off x="8538558" y="456260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8" name="椭圆 57">
                <a:extLst>
                  <a:ext uri="{FF2B5EF4-FFF2-40B4-BE49-F238E27FC236}">
                    <a16:creationId xmlns:a16="http://schemas.microsoft.com/office/drawing/2014/main" id="{ABCF1C27-A4F0-4BF9-B929-FD3FBBCE873E}"/>
                  </a:ext>
                </a:extLst>
              </p:cNvPr>
              <p:cNvSpPr/>
              <p:nvPr/>
            </p:nvSpPr>
            <p:spPr>
              <a:xfrm>
                <a:off x="9248052" y="451176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9" name="椭圆 58">
                <a:extLst>
                  <a:ext uri="{FF2B5EF4-FFF2-40B4-BE49-F238E27FC236}">
                    <a16:creationId xmlns:a16="http://schemas.microsoft.com/office/drawing/2014/main" id="{F3B2702A-D04D-44AB-95AE-501B971F3678}"/>
                  </a:ext>
                </a:extLst>
              </p:cNvPr>
              <p:cNvSpPr/>
              <p:nvPr/>
            </p:nvSpPr>
            <p:spPr>
              <a:xfrm>
                <a:off x="6020584" y="810171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60" name="椭圆 59">
                <a:extLst>
                  <a:ext uri="{FF2B5EF4-FFF2-40B4-BE49-F238E27FC236}">
                    <a16:creationId xmlns:a16="http://schemas.microsoft.com/office/drawing/2014/main" id="{5F33BE2A-7567-464C-8887-6548E965BA51}"/>
                  </a:ext>
                </a:extLst>
              </p:cNvPr>
              <p:cNvSpPr/>
              <p:nvPr/>
            </p:nvSpPr>
            <p:spPr>
              <a:xfrm>
                <a:off x="6379571" y="810170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61" name="椭圆 60">
                <a:extLst>
                  <a:ext uri="{FF2B5EF4-FFF2-40B4-BE49-F238E27FC236}">
                    <a16:creationId xmlns:a16="http://schemas.microsoft.com/office/drawing/2014/main" id="{60BB5D4E-50C5-4D74-B5DA-6E683D344E72}"/>
                  </a:ext>
                </a:extLst>
              </p:cNvPr>
              <p:cNvSpPr/>
              <p:nvPr/>
            </p:nvSpPr>
            <p:spPr>
              <a:xfrm>
                <a:off x="6738558" y="810170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62" name="椭圆 61">
                <a:extLst>
                  <a:ext uri="{FF2B5EF4-FFF2-40B4-BE49-F238E27FC236}">
                    <a16:creationId xmlns:a16="http://schemas.microsoft.com/office/drawing/2014/main" id="{2FA96127-BD4D-4884-B2D8-A6047F776842}"/>
                  </a:ext>
                </a:extLst>
              </p:cNvPr>
              <p:cNvSpPr/>
              <p:nvPr/>
            </p:nvSpPr>
            <p:spPr>
              <a:xfrm>
                <a:off x="7097545" y="810170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63" name="椭圆 62">
                <a:extLst>
                  <a:ext uri="{FF2B5EF4-FFF2-40B4-BE49-F238E27FC236}">
                    <a16:creationId xmlns:a16="http://schemas.microsoft.com/office/drawing/2014/main" id="{21B599D7-57CF-465A-98BB-1498D19AE569}"/>
                  </a:ext>
                </a:extLst>
              </p:cNvPr>
              <p:cNvSpPr/>
              <p:nvPr/>
            </p:nvSpPr>
            <p:spPr>
              <a:xfrm>
                <a:off x="7456532" y="805087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64" name="椭圆 63">
                <a:extLst>
                  <a:ext uri="{FF2B5EF4-FFF2-40B4-BE49-F238E27FC236}">
                    <a16:creationId xmlns:a16="http://schemas.microsoft.com/office/drawing/2014/main" id="{72308F3F-50F2-406D-9013-CFC311F9717C}"/>
                  </a:ext>
                </a:extLst>
              </p:cNvPr>
              <p:cNvSpPr/>
              <p:nvPr/>
            </p:nvSpPr>
            <p:spPr>
              <a:xfrm>
                <a:off x="7820584" y="815241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65" name="椭圆 64">
                <a:extLst>
                  <a:ext uri="{FF2B5EF4-FFF2-40B4-BE49-F238E27FC236}">
                    <a16:creationId xmlns:a16="http://schemas.microsoft.com/office/drawing/2014/main" id="{DBBA3E99-6B17-4CE8-8A2E-E1CC556D3441}"/>
                  </a:ext>
                </a:extLst>
              </p:cNvPr>
              <p:cNvSpPr/>
              <p:nvPr/>
            </p:nvSpPr>
            <p:spPr>
              <a:xfrm>
                <a:off x="8174506" y="808462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66" name="椭圆 65">
                <a:extLst>
                  <a:ext uri="{FF2B5EF4-FFF2-40B4-BE49-F238E27FC236}">
                    <a16:creationId xmlns:a16="http://schemas.microsoft.com/office/drawing/2014/main" id="{37C3437A-8C94-4C37-90F8-9F3D0FE53FC5}"/>
                  </a:ext>
                </a:extLst>
              </p:cNvPr>
              <p:cNvSpPr/>
              <p:nvPr/>
            </p:nvSpPr>
            <p:spPr>
              <a:xfrm>
                <a:off x="8892480" y="815241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67" name="椭圆 66">
                <a:extLst>
                  <a:ext uri="{FF2B5EF4-FFF2-40B4-BE49-F238E27FC236}">
                    <a16:creationId xmlns:a16="http://schemas.microsoft.com/office/drawing/2014/main" id="{E5593F74-B25D-43BB-8BCA-CA03EF2E2F38}"/>
                  </a:ext>
                </a:extLst>
              </p:cNvPr>
              <p:cNvSpPr/>
              <p:nvPr/>
            </p:nvSpPr>
            <p:spPr>
              <a:xfrm>
                <a:off x="8538558" y="820325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68" name="椭圆 67">
                <a:extLst>
                  <a:ext uri="{FF2B5EF4-FFF2-40B4-BE49-F238E27FC236}">
                    <a16:creationId xmlns:a16="http://schemas.microsoft.com/office/drawing/2014/main" id="{3FE7F67D-8890-47CB-8501-D56DAA9A03C5}"/>
                  </a:ext>
                </a:extLst>
              </p:cNvPr>
              <p:cNvSpPr/>
              <p:nvPr/>
            </p:nvSpPr>
            <p:spPr>
              <a:xfrm>
                <a:off x="9248052" y="815241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69" name="椭圆 68">
                <a:extLst>
                  <a:ext uri="{FF2B5EF4-FFF2-40B4-BE49-F238E27FC236}">
                    <a16:creationId xmlns:a16="http://schemas.microsoft.com/office/drawing/2014/main" id="{1B2EB360-7950-4327-960A-81BACF9D46BD}"/>
                  </a:ext>
                </a:extLst>
              </p:cNvPr>
              <p:cNvSpPr/>
              <p:nvPr/>
            </p:nvSpPr>
            <p:spPr>
              <a:xfrm>
                <a:off x="6020584" y="1174236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70" name="椭圆 69">
                <a:extLst>
                  <a:ext uri="{FF2B5EF4-FFF2-40B4-BE49-F238E27FC236}">
                    <a16:creationId xmlns:a16="http://schemas.microsoft.com/office/drawing/2014/main" id="{C3E96B88-E2FC-4933-9D35-D9CADBA047A0}"/>
                  </a:ext>
                </a:extLst>
              </p:cNvPr>
              <p:cNvSpPr/>
              <p:nvPr/>
            </p:nvSpPr>
            <p:spPr>
              <a:xfrm>
                <a:off x="6379571" y="1174235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71" name="椭圆 70">
                <a:extLst>
                  <a:ext uri="{FF2B5EF4-FFF2-40B4-BE49-F238E27FC236}">
                    <a16:creationId xmlns:a16="http://schemas.microsoft.com/office/drawing/2014/main" id="{86EBB5A8-B612-4429-AA2F-8C4B9A0EBC03}"/>
                  </a:ext>
                </a:extLst>
              </p:cNvPr>
              <p:cNvSpPr/>
              <p:nvPr/>
            </p:nvSpPr>
            <p:spPr>
              <a:xfrm>
                <a:off x="6738558" y="1174235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72" name="椭圆 71">
                <a:extLst>
                  <a:ext uri="{FF2B5EF4-FFF2-40B4-BE49-F238E27FC236}">
                    <a16:creationId xmlns:a16="http://schemas.microsoft.com/office/drawing/2014/main" id="{5A208918-A8AF-4190-AA3D-233B096D0380}"/>
                  </a:ext>
                </a:extLst>
              </p:cNvPr>
              <p:cNvSpPr/>
              <p:nvPr/>
            </p:nvSpPr>
            <p:spPr>
              <a:xfrm>
                <a:off x="7097545" y="1174235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73" name="椭圆 72">
                <a:extLst>
                  <a:ext uri="{FF2B5EF4-FFF2-40B4-BE49-F238E27FC236}">
                    <a16:creationId xmlns:a16="http://schemas.microsoft.com/office/drawing/2014/main" id="{368B30A9-8C78-49BA-B55F-6006C9EDEEDD}"/>
                  </a:ext>
                </a:extLst>
              </p:cNvPr>
              <p:cNvSpPr/>
              <p:nvPr/>
            </p:nvSpPr>
            <p:spPr>
              <a:xfrm>
                <a:off x="7456532" y="1169152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74" name="椭圆 73">
                <a:extLst>
                  <a:ext uri="{FF2B5EF4-FFF2-40B4-BE49-F238E27FC236}">
                    <a16:creationId xmlns:a16="http://schemas.microsoft.com/office/drawing/2014/main" id="{6CAC7067-EE45-4A9A-AC61-0DEF88258B3F}"/>
                  </a:ext>
                </a:extLst>
              </p:cNvPr>
              <p:cNvSpPr/>
              <p:nvPr/>
            </p:nvSpPr>
            <p:spPr>
              <a:xfrm>
                <a:off x="7820584" y="1179306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75" name="椭圆 74">
                <a:extLst>
                  <a:ext uri="{FF2B5EF4-FFF2-40B4-BE49-F238E27FC236}">
                    <a16:creationId xmlns:a16="http://schemas.microsoft.com/office/drawing/2014/main" id="{1FAE1EBD-E454-471B-B04A-E4B6FC8801BC}"/>
                  </a:ext>
                </a:extLst>
              </p:cNvPr>
              <p:cNvSpPr/>
              <p:nvPr/>
            </p:nvSpPr>
            <p:spPr>
              <a:xfrm>
                <a:off x="8174506" y="1172527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76" name="椭圆 75">
                <a:extLst>
                  <a:ext uri="{FF2B5EF4-FFF2-40B4-BE49-F238E27FC236}">
                    <a16:creationId xmlns:a16="http://schemas.microsoft.com/office/drawing/2014/main" id="{F7AA25D0-2FD2-4326-B8FF-71942887C1B3}"/>
                  </a:ext>
                </a:extLst>
              </p:cNvPr>
              <p:cNvSpPr/>
              <p:nvPr/>
            </p:nvSpPr>
            <p:spPr>
              <a:xfrm>
                <a:off x="8892480" y="1179306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77" name="椭圆 76">
                <a:extLst>
                  <a:ext uri="{FF2B5EF4-FFF2-40B4-BE49-F238E27FC236}">
                    <a16:creationId xmlns:a16="http://schemas.microsoft.com/office/drawing/2014/main" id="{86E8F2E2-49E2-41BC-A7A4-74DA5D578A40}"/>
                  </a:ext>
                </a:extLst>
              </p:cNvPr>
              <p:cNvSpPr/>
              <p:nvPr/>
            </p:nvSpPr>
            <p:spPr>
              <a:xfrm>
                <a:off x="8538558" y="1184390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78" name="椭圆 77">
                <a:extLst>
                  <a:ext uri="{FF2B5EF4-FFF2-40B4-BE49-F238E27FC236}">
                    <a16:creationId xmlns:a16="http://schemas.microsoft.com/office/drawing/2014/main" id="{DD18A448-0DE6-4DC7-9043-8C4561402C84}"/>
                  </a:ext>
                </a:extLst>
              </p:cNvPr>
              <p:cNvSpPr/>
              <p:nvPr/>
            </p:nvSpPr>
            <p:spPr>
              <a:xfrm>
                <a:off x="9248052" y="1179306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79" name="椭圆 78">
                <a:extLst>
                  <a:ext uri="{FF2B5EF4-FFF2-40B4-BE49-F238E27FC236}">
                    <a16:creationId xmlns:a16="http://schemas.microsoft.com/office/drawing/2014/main" id="{19170734-A130-42C7-BD60-E7C17F7180DC}"/>
                  </a:ext>
                </a:extLst>
              </p:cNvPr>
              <p:cNvSpPr/>
              <p:nvPr/>
            </p:nvSpPr>
            <p:spPr>
              <a:xfrm>
                <a:off x="6020584" y="1540943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80" name="椭圆 79">
                <a:extLst>
                  <a:ext uri="{FF2B5EF4-FFF2-40B4-BE49-F238E27FC236}">
                    <a16:creationId xmlns:a16="http://schemas.microsoft.com/office/drawing/2014/main" id="{5FDB4CD7-245C-4FDE-8772-7350BFAD4AB9}"/>
                  </a:ext>
                </a:extLst>
              </p:cNvPr>
              <p:cNvSpPr/>
              <p:nvPr/>
            </p:nvSpPr>
            <p:spPr>
              <a:xfrm>
                <a:off x="6379571" y="1540942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81" name="椭圆 80">
                <a:extLst>
                  <a:ext uri="{FF2B5EF4-FFF2-40B4-BE49-F238E27FC236}">
                    <a16:creationId xmlns:a16="http://schemas.microsoft.com/office/drawing/2014/main" id="{A85146F9-4B2D-47A1-811C-1A34AF569110}"/>
                  </a:ext>
                </a:extLst>
              </p:cNvPr>
              <p:cNvSpPr/>
              <p:nvPr/>
            </p:nvSpPr>
            <p:spPr>
              <a:xfrm>
                <a:off x="6738558" y="1540942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82" name="椭圆 81">
                <a:extLst>
                  <a:ext uri="{FF2B5EF4-FFF2-40B4-BE49-F238E27FC236}">
                    <a16:creationId xmlns:a16="http://schemas.microsoft.com/office/drawing/2014/main" id="{91A946D3-A42E-4919-925E-621C4B6FB45D}"/>
                  </a:ext>
                </a:extLst>
              </p:cNvPr>
              <p:cNvSpPr/>
              <p:nvPr/>
            </p:nvSpPr>
            <p:spPr>
              <a:xfrm>
                <a:off x="7097545" y="1540942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83" name="椭圆 82">
                <a:extLst>
                  <a:ext uri="{FF2B5EF4-FFF2-40B4-BE49-F238E27FC236}">
                    <a16:creationId xmlns:a16="http://schemas.microsoft.com/office/drawing/2014/main" id="{B082D6B2-79CA-416A-A2C9-CFABA59A3CD5}"/>
                  </a:ext>
                </a:extLst>
              </p:cNvPr>
              <p:cNvSpPr/>
              <p:nvPr/>
            </p:nvSpPr>
            <p:spPr>
              <a:xfrm>
                <a:off x="7456532" y="1535859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84" name="椭圆 83">
                <a:extLst>
                  <a:ext uri="{FF2B5EF4-FFF2-40B4-BE49-F238E27FC236}">
                    <a16:creationId xmlns:a16="http://schemas.microsoft.com/office/drawing/2014/main" id="{71426967-B7DE-4726-B778-6B421D7547C7}"/>
                  </a:ext>
                </a:extLst>
              </p:cNvPr>
              <p:cNvSpPr/>
              <p:nvPr/>
            </p:nvSpPr>
            <p:spPr>
              <a:xfrm>
                <a:off x="7820584" y="1546013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85" name="椭圆 84">
                <a:extLst>
                  <a:ext uri="{FF2B5EF4-FFF2-40B4-BE49-F238E27FC236}">
                    <a16:creationId xmlns:a16="http://schemas.microsoft.com/office/drawing/2014/main" id="{30F4F59F-D12E-44ED-9000-D7F4F10C0AF3}"/>
                  </a:ext>
                </a:extLst>
              </p:cNvPr>
              <p:cNvSpPr/>
              <p:nvPr/>
            </p:nvSpPr>
            <p:spPr>
              <a:xfrm>
                <a:off x="8174506" y="1539234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86" name="椭圆 85">
                <a:extLst>
                  <a:ext uri="{FF2B5EF4-FFF2-40B4-BE49-F238E27FC236}">
                    <a16:creationId xmlns:a16="http://schemas.microsoft.com/office/drawing/2014/main" id="{5792F562-1655-49A3-9ED6-1B5F0504C712}"/>
                  </a:ext>
                </a:extLst>
              </p:cNvPr>
              <p:cNvSpPr/>
              <p:nvPr/>
            </p:nvSpPr>
            <p:spPr>
              <a:xfrm>
                <a:off x="8892480" y="1546013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87" name="椭圆 86">
                <a:extLst>
                  <a:ext uri="{FF2B5EF4-FFF2-40B4-BE49-F238E27FC236}">
                    <a16:creationId xmlns:a16="http://schemas.microsoft.com/office/drawing/2014/main" id="{A6A96991-26A3-4BCE-B2C0-906EEA7E0D50}"/>
                  </a:ext>
                </a:extLst>
              </p:cNvPr>
              <p:cNvSpPr/>
              <p:nvPr/>
            </p:nvSpPr>
            <p:spPr>
              <a:xfrm>
                <a:off x="8538558" y="1551097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88" name="椭圆 87">
                <a:extLst>
                  <a:ext uri="{FF2B5EF4-FFF2-40B4-BE49-F238E27FC236}">
                    <a16:creationId xmlns:a16="http://schemas.microsoft.com/office/drawing/2014/main" id="{76F68FB3-1119-42C8-931C-373F0804F6EE}"/>
                  </a:ext>
                </a:extLst>
              </p:cNvPr>
              <p:cNvSpPr/>
              <p:nvPr/>
            </p:nvSpPr>
            <p:spPr>
              <a:xfrm>
                <a:off x="9248052" y="1546013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89" name="椭圆 88">
                <a:extLst>
                  <a:ext uri="{FF2B5EF4-FFF2-40B4-BE49-F238E27FC236}">
                    <a16:creationId xmlns:a16="http://schemas.microsoft.com/office/drawing/2014/main" id="{210E5C03-7CCD-4799-83BD-2641C4B11702}"/>
                  </a:ext>
                </a:extLst>
              </p:cNvPr>
              <p:cNvSpPr/>
              <p:nvPr/>
            </p:nvSpPr>
            <p:spPr>
              <a:xfrm>
                <a:off x="6020559" y="1897497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90" name="椭圆 89">
                <a:extLst>
                  <a:ext uri="{FF2B5EF4-FFF2-40B4-BE49-F238E27FC236}">
                    <a16:creationId xmlns:a16="http://schemas.microsoft.com/office/drawing/2014/main" id="{58FAA9CF-0B76-49CD-B7B4-2F05760A7A00}"/>
                  </a:ext>
                </a:extLst>
              </p:cNvPr>
              <p:cNvSpPr/>
              <p:nvPr/>
            </p:nvSpPr>
            <p:spPr>
              <a:xfrm>
                <a:off x="6379546" y="1897496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91" name="椭圆 90">
                <a:extLst>
                  <a:ext uri="{FF2B5EF4-FFF2-40B4-BE49-F238E27FC236}">
                    <a16:creationId xmlns:a16="http://schemas.microsoft.com/office/drawing/2014/main" id="{CE20C17E-1FC3-4D29-8244-B6BE4D032EEF}"/>
                  </a:ext>
                </a:extLst>
              </p:cNvPr>
              <p:cNvSpPr/>
              <p:nvPr/>
            </p:nvSpPr>
            <p:spPr>
              <a:xfrm>
                <a:off x="6738533" y="1897496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92" name="椭圆 91">
                <a:extLst>
                  <a:ext uri="{FF2B5EF4-FFF2-40B4-BE49-F238E27FC236}">
                    <a16:creationId xmlns:a16="http://schemas.microsoft.com/office/drawing/2014/main" id="{5D07A463-6653-4379-BEDE-F2EA4351DB11}"/>
                  </a:ext>
                </a:extLst>
              </p:cNvPr>
              <p:cNvSpPr/>
              <p:nvPr/>
            </p:nvSpPr>
            <p:spPr>
              <a:xfrm>
                <a:off x="7097520" y="1897496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93" name="椭圆 92">
                <a:extLst>
                  <a:ext uri="{FF2B5EF4-FFF2-40B4-BE49-F238E27FC236}">
                    <a16:creationId xmlns:a16="http://schemas.microsoft.com/office/drawing/2014/main" id="{3AE7F4DC-4C1A-4E92-B68A-D6EB68AD7EFB}"/>
                  </a:ext>
                </a:extLst>
              </p:cNvPr>
              <p:cNvSpPr/>
              <p:nvPr/>
            </p:nvSpPr>
            <p:spPr>
              <a:xfrm>
                <a:off x="7456507" y="1892413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94" name="椭圆 93">
                <a:extLst>
                  <a:ext uri="{FF2B5EF4-FFF2-40B4-BE49-F238E27FC236}">
                    <a16:creationId xmlns:a16="http://schemas.microsoft.com/office/drawing/2014/main" id="{D174C17F-A2FD-42D5-B421-0729A6D5AFB4}"/>
                  </a:ext>
                </a:extLst>
              </p:cNvPr>
              <p:cNvSpPr/>
              <p:nvPr/>
            </p:nvSpPr>
            <p:spPr>
              <a:xfrm>
                <a:off x="7820559" y="1902567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95" name="椭圆 94">
                <a:extLst>
                  <a:ext uri="{FF2B5EF4-FFF2-40B4-BE49-F238E27FC236}">
                    <a16:creationId xmlns:a16="http://schemas.microsoft.com/office/drawing/2014/main" id="{2924A072-CF9A-491D-BAF4-2BE460FC2106}"/>
                  </a:ext>
                </a:extLst>
              </p:cNvPr>
              <p:cNvSpPr/>
              <p:nvPr/>
            </p:nvSpPr>
            <p:spPr>
              <a:xfrm>
                <a:off x="8174481" y="1895788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96" name="椭圆 95">
                <a:extLst>
                  <a:ext uri="{FF2B5EF4-FFF2-40B4-BE49-F238E27FC236}">
                    <a16:creationId xmlns:a16="http://schemas.microsoft.com/office/drawing/2014/main" id="{A58537A9-9BFB-441A-BEE3-09086E899B38}"/>
                  </a:ext>
                </a:extLst>
              </p:cNvPr>
              <p:cNvSpPr/>
              <p:nvPr/>
            </p:nvSpPr>
            <p:spPr>
              <a:xfrm>
                <a:off x="8892455" y="1902567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97" name="椭圆 96">
                <a:extLst>
                  <a:ext uri="{FF2B5EF4-FFF2-40B4-BE49-F238E27FC236}">
                    <a16:creationId xmlns:a16="http://schemas.microsoft.com/office/drawing/2014/main" id="{42DBF7F4-792A-4FFD-8D05-51EFD31A7764}"/>
                  </a:ext>
                </a:extLst>
              </p:cNvPr>
              <p:cNvSpPr/>
              <p:nvPr/>
            </p:nvSpPr>
            <p:spPr>
              <a:xfrm>
                <a:off x="8538533" y="1907651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98" name="椭圆 97">
                <a:extLst>
                  <a:ext uri="{FF2B5EF4-FFF2-40B4-BE49-F238E27FC236}">
                    <a16:creationId xmlns:a16="http://schemas.microsoft.com/office/drawing/2014/main" id="{D6EBF5FB-6989-44AD-A9F1-6FBD2E757419}"/>
                  </a:ext>
                </a:extLst>
              </p:cNvPr>
              <p:cNvSpPr/>
              <p:nvPr/>
            </p:nvSpPr>
            <p:spPr>
              <a:xfrm>
                <a:off x="9248027" y="1902567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99" name="椭圆 98">
                <a:extLst>
                  <a:ext uri="{FF2B5EF4-FFF2-40B4-BE49-F238E27FC236}">
                    <a16:creationId xmlns:a16="http://schemas.microsoft.com/office/drawing/2014/main" id="{FD641D17-C2E0-490E-878E-78399108D7C0}"/>
                  </a:ext>
                </a:extLst>
              </p:cNvPr>
              <p:cNvSpPr/>
              <p:nvPr/>
            </p:nvSpPr>
            <p:spPr>
              <a:xfrm>
                <a:off x="6020584" y="2246324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00" name="椭圆 99">
                <a:extLst>
                  <a:ext uri="{FF2B5EF4-FFF2-40B4-BE49-F238E27FC236}">
                    <a16:creationId xmlns:a16="http://schemas.microsoft.com/office/drawing/2014/main" id="{BC71FAA9-0D00-40A4-94B9-FBF0431E4A14}"/>
                  </a:ext>
                </a:extLst>
              </p:cNvPr>
              <p:cNvSpPr/>
              <p:nvPr/>
            </p:nvSpPr>
            <p:spPr>
              <a:xfrm>
                <a:off x="6379571" y="2246323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01" name="椭圆 100">
                <a:extLst>
                  <a:ext uri="{FF2B5EF4-FFF2-40B4-BE49-F238E27FC236}">
                    <a16:creationId xmlns:a16="http://schemas.microsoft.com/office/drawing/2014/main" id="{29C4429E-BDC5-4E76-8EE3-F22CC9CCD6DD}"/>
                  </a:ext>
                </a:extLst>
              </p:cNvPr>
              <p:cNvSpPr/>
              <p:nvPr/>
            </p:nvSpPr>
            <p:spPr>
              <a:xfrm>
                <a:off x="6738558" y="2246323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02" name="椭圆 101">
                <a:extLst>
                  <a:ext uri="{FF2B5EF4-FFF2-40B4-BE49-F238E27FC236}">
                    <a16:creationId xmlns:a16="http://schemas.microsoft.com/office/drawing/2014/main" id="{93A6DE60-D314-4E9A-BC6E-73343A9ACF4E}"/>
                  </a:ext>
                </a:extLst>
              </p:cNvPr>
              <p:cNvSpPr/>
              <p:nvPr/>
            </p:nvSpPr>
            <p:spPr>
              <a:xfrm>
                <a:off x="7097545" y="2246323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03" name="椭圆 102">
                <a:extLst>
                  <a:ext uri="{FF2B5EF4-FFF2-40B4-BE49-F238E27FC236}">
                    <a16:creationId xmlns:a16="http://schemas.microsoft.com/office/drawing/2014/main" id="{C746AE07-DC0F-4011-B1D9-7E8FA37F27FB}"/>
                  </a:ext>
                </a:extLst>
              </p:cNvPr>
              <p:cNvSpPr/>
              <p:nvPr/>
            </p:nvSpPr>
            <p:spPr>
              <a:xfrm>
                <a:off x="7456532" y="2241240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04" name="椭圆 103">
                <a:extLst>
                  <a:ext uri="{FF2B5EF4-FFF2-40B4-BE49-F238E27FC236}">
                    <a16:creationId xmlns:a16="http://schemas.microsoft.com/office/drawing/2014/main" id="{960037F7-F5B7-4F47-918B-7766F8B76E55}"/>
                  </a:ext>
                </a:extLst>
              </p:cNvPr>
              <p:cNvSpPr/>
              <p:nvPr/>
            </p:nvSpPr>
            <p:spPr>
              <a:xfrm>
                <a:off x="7820584" y="2251394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05" name="椭圆 104">
                <a:extLst>
                  <a:ext uri="{FF2B5EF4-FFF2-40B4-BE49-F238E27FC236}">
                    <a16:creationId xmlns:a16="http://schemas.microsoft.com/office/drawing/2014/main" id="{4219D304-0B09-4463-9AA7-4684FCB97171}"/>
                  </a:ext>
                </a:extLst>
              </p:cNvPr>
              <p:cNvSpPr/>
              <p:nvPr/>
            </p:nvSpPr>
            <p:spPr>
              <a:xfrm>
                <a:off x="8174506" y="2244615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06" name="椭圆 105">
                <a:extLst>
                  <a:ext uri="{FF2B5EF4-FFF2-40B4-BE49-F238E27FC236}">
                    <a16:creationId xmlns:a16="http://schemas.microsoft.com/office/drawing/2014/main" id="{DECADF77-49E0-46F7-9686-52BBB9992055}"/>
                  </a:ext>
                </a:extLst>
              </p:cNvPr>
              <p:cNvSpPr/>
              <p:nvPr/>
            </p:nvSpPr>
            <p:spPr>
              <a:xfrm>
                <a:off x="8892480" y="2251394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07" name="椭圆 106">
                <a:extLst>
                  <a:ext uri="{FF2B5EF4-FFF2-40B4-BE49-F238E27FC236}">
                    <a16:creationId xmlns:a16="http://schemas.microsoft.com/office/drawing/2014/main" id="{030AAFAD-B538-4ADF-BB94-992E0079E11A}"/>
                  </a:ext>
                </a:extLst>
              </p:cNvPr>
              <p:cNvSpPr/>
              <p:nvPr/>
            </p:nvSpPr>
            <p:spPr>
              <a:xfrm>
                <a:off x="8538558" y="2256478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08" name="椭圆 107">
                <a:extLst>
                  <a:ext uri="{FF2B5EF4-FFF2-40B4-BE49-F238E27FC236}">
                    <a16:creationId xmlns:a16="http://schemas.microsoft.com/office/drawing/2014/main" id="{0A653428-1772-4840-A4CC-14B148660F37}"/>
                  </a:ext>
                </a:extLst>
              </p:cNvPr>
              <p:cNvSpPr/>
              <p:nvPr/>
            </p:nvSpPr>
            <p:spPr>
              <a:xfrm>
                <a:off x="9248052" y="2251394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09" name="椭圆 108">
                <a:extLst>
                  <a:ext uri="{FF2B5EF4-FFF2-40B4-BE49-F238E27FC236}">
                    <a16:creationId xmlns:a16="http://schemas.microsoft.com/office/drawing/2014/main" id="{D54FD081-E877-4697-8176-E8640C7C9B5C}"/>
                  </a:ext>
                </a:extLst>
              </p:cNvPr>
              <p:cNvSpPr/>
              <p:nvPr/>
            </p:nvSpPr>
            <p:spPr>
              <a:xfrm>
                <a:off x="6020584" y="2603594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10" name="椭圆 109">
                <a:extLst>
                  <a:ext uri="{FF2B5EF4-FFF2-40B4-BE49-F238E27FC236}">
                    <a16:creationId xmlns:a16="http://schemas.microsoft.com/office/drawing/2014/main" id="{DA2CBD73-BF95-4BBC-91B5-FBE4BED028FC}"/>
                  </a:ext>
                </a:extLst>
              </p:cNvPr>
              <p:cNvSpPr/>
              <p:nvPr/>
            </p:nvSpPr>
            <p:spPr>
              <a:xfrm>
                <a:off x="6379571" y="2603593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11" name="椭圆 110">
                <a:extLst>
                  <a:ext uri="{FF2B5EF4-FFF2-40B4-BE49-F238E27FC236}">
                    <a16:creationId xmlns:a16="http://schemas.microsoft.com/office/drawing/2014/main" id="{D43C77A8-14E4-47DD-8D96-29F45ACC1AD9}"/>
                  </a:ext>
                </a:extLst>
              </p:cNvPr>
              <p:cNvSpPr/>
              <p:nvPr/>
            </p:nvSpPr>
            <p:spPr>
              <a:xfrm>
                <a:off x="6738558" y="2603593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12" name="椭圆 111">
                <a:extLst>
                  <a:ext uri="{FF2B5EF4-FFF2-40B4-BE49-F238E27FC236}">
                    <a16:creationId xmlns:a16="http://schemas.microsoft.com/office/drawing/2014/main" id="{6BF4741B-836C-4092-8C7D-BD0E20B799FB}"/>
                  </a:ext>
                </a:extLst>
              </p:cNvPr>
              <p:cNvSpPr/>
              <p:nvPr/>
            </p:nvSpPr>
            <p:spPr>
              <a:xfrm>
                <a:off x="7097545" y="2603593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13" name="椭圆 112">
                <a:extLst>
                  <a:ext uri="{FF2B5EF4-FFF2-40B4-BE49-F238E27FC236}">
                    <a16:creationId xmlns:a16="http://schemas.microsoft.com/office/drawing/2014/main" id="{A8AAB31B-7CF2-4DE2-8F4B-88BAA123AB55}"/>
                  </a:ext>
                </a:extLst>
              </p:cNvPr>
              <p:cNvSpPr/>
              <p:nvPr/>
            </p:nvSpPr>
            <p:spPr>
              <a:xfrm>
                <a:off x="7456532" y="2598510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14" name="椭圆 113">
                <a:extLst>
                  <a:ext uri="{FF2B5EF4-FFF2-40B4-BE49-F238E27FC236}">
                    <a16:creationId xmlns:a16="http://schemas.microsoft.com/office/drawing/2014/main" id="{919FCBC6-2836-456F-9F55-DF9676612C16}"/>
                  </a:ext>
                </a:extLst>
              </p:cNvPr>
              <p:cNvSpPr/>
              <p:nvPr/>
            </p:nvSpPr>
            <p:spPr>
              <a:xfrm>
                <a:off x="7820584" y="2608664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15" name="椭圆 114">
                <a:extLst>
                  <a:ext uri="{FF2B5EF4-FFF2-40B4-BE49-F238E27FC236}">
                    <a16:creationId xmlns:a16="http://schemas.microsoft.com/office/drawing/2014/main" id="{7899AF4B-D22F-4A96-B28E-54BAC2F0729C}"/>
                  </a:ext>
                </a:extLst>
              </p:cNvPr>
              <p:cNvSpPr/>
              <p:nvPr/>
            </p:nvSpPr>
            <p:spPr>
              <a:xfrm>
                <a:off x="8174506" y="2601885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16" name="椭圆 115">
                <a:extLst>
                  <a:ext uri="{FF2B5EF4-FFF2-40B4-BE49-F238E27FC236}">
                    <a16:creationId xmlns:a16="http://schemas.microsoft.com/office/drawing/2014/main" id="{7D0A485A-609B-4E21-9C2F-BD2DDE061E09}"/>
                  </a:ext>
                </a:extLst>
              </p:cNvPr>
              <p:cNvSpPr/>
              <p:nvPr/>
            </p:nvSpPr>
            <p:spPr>
              <a:xfrm>
                <a:off x="8892480" y="2608664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17" name="椭圆 116">
                <a:extLst>
                  <a:ext uri="{FF2B5EF4-FFF2-40B4-BE49-F238E27FC236}">
                    <a16:creationId xmlns:a16="http://schemas.microsoft.com/office/drawing/2014/main" id="{8DDBCABF-1788-4B47-90CF-5E4F816E7045}"/>
                  </a:ext>
                </a:extLst>
              </p:cNvPr>
              <p:cNvSpPr/>
              <p:nvPr/>
            </p:nvSpPr>
            <p:spPr>
              <a:xfrm>
                <a:off x="8538558" y="2613748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18" name="椭圆 117">
                <a:extLst>
                  <a:ext uri="{FF2B5EF4-FFF2-40B4-BE49-F238E27FC236}">
                    <a16:creationId xmlns:a16="http://schemas.microsoft.com/office/drawing/2014/main" id="{D4BD9679-9AFD-4897-ADAC-090AED7F78C0}"/>
                  </a:ext>
                </a:extLst>
              </p:cNvPr>
              <p:cNvSpPr/>
              <p:nvPr/>
            </p:nvSpPr>
            <p:spPr>
              <a:xfrm>
                <a:off x="9248052" y="2608664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19" name="椭圆 118">
                <a:extLst>
                  <a:ext uri="{FF2B5EF4-FFF2-40B4-BE49-F238E27FC236}">
                    <a16:creationId xmlns:a16="http://schemas.microsoft.com/office/drawing/2014/main" id="{6ADB74D4-6D40-4301-B642-85966A5C4207}"/>
                  </a:ext>
                </a:extLst>
              </p:cNvPr>
              <p:cNvSpPr/>
              <p:nvPr/>
            </p:nvSpPr>
            <p:spPr>
              <a:xfrm>
                <a:off x="6020584" y="2976324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20" name="椭圆 119">
                <a:extLst>
                  <a:ext uri="{FF2B5EF4-FFF2-40B4-BE49-F238E27FC236}">
                    <a16:creationId xmlns:a16="http://schemas.microsoft.com/office/drawing/2014/main" id="{A5FAF55E-9D02-45B1-9C40-685A1AD45DF8}"/>
                  </a:ext>
                </a:extLst>
              </p:cNvPr>
              <p:cNvSpPr/>
              <p:nvPr/>
            </p:nvSpPr>
            <p:spPr>
              <a:xfrm>
                <a:off x="6379571" y="2976323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21" name="椭圆 120">
                <a:extLst>
                  <a:ext uri="{FF2B5EF4-FFF2-40B4-BE49-F238E27FC236}">
                    <a16:creationId xmlns:a16="http://schemas.microsoft.com/office/drawing/2014/main" id="{7F68B707-F940-4281-84D4-ED44A729DB0A}"/>
                  </a:ext>
                </a:extLst>
              </p:cNvPr>
              <p:cNvSpPr/>
              <p:nvPr/>
            </p:nvSpPr>
            <p:spPr>
              <a:xfrm>
                <a:off x="6738558" y="2976323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22" name="椭圆 121">
                <a:extLst>
                  <a:ext uri="{FF2B5EF4-FFF2-40B4-BE49-F238E27FC236}">
                    <a16:creationId xmlns:a16="http://schemas.microsoft.com/office/drawing/2014/main" id="{F6E9A6B5-8B65-45C0-9557-30CB6A0164AE}"/>
                  </a:ext>
                </a:extLst>
              </p:cNvPr>
              <p:cNvSpPr/>
              <p:nvPr/>
            </p:nvSpPr>
            <p:spPr>
              <a:xfrm>
                <a:off x="7097545" y="2976323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23" name="椭圆 122">
                <a:extLst>
                  <a:ext uri="{FF2B5EF4-FFF2-40B4-BE49-F238E27FC236}">
                    <a16:creationId xmlns:a16="http://schemas.microsoft.com/office/drawing/2014/main" id="{959D0E9F-E566-4E3F-AFAD-45A321737B6F}"/>
                  </a:ext>
                </a:extLst>
              </p:cNvPr>
              <p:cNvSpPr/>
              <p:nvPr/>
            </p:nvSpPr>
            <p:spPr>
              <a:xfrm>
                <a:off x="7456532" y="2971240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24" name="椭圆 123">
                <a:extLst>
                  <a:ext uri="{FF2B5EF4-FFF2-40B4-BE49-F238E27FC236}">
                    <a16:creationId xmlns:a16="http://schemas.microsoft.com/office/drawing/2014/main" id="{B4172E60-45EB-4A93-8354-96B9FD0F4DB5}"/>
                  </a:ext>
                </a:extLst>
              </p:cNvPr>
              <p:cNvSpPr/>
              <p:nvPr/>
            </p:nvSpPr>
            <p:spPr>
              <a:xfrm>
                <a:off x="7820584" y="2981394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25" name="椭圆 124">
                <a:extLst>
                  <a:ext uri="{FF2B5EF4-FFF2-40B4-BE49-F238E27FC236}">
                    <a16:creationId xmlns:a16="http://schemas.microsoft.com/office/drawing/2014/main" id="{C334A4B8-D10C-4A86-81B8-A091B134BD31}"/>
                  </a:ext>
                </a:extLst>
              </p:cNvPr>
              <p:cNvSpPr/>
              <p:nvPr/>
            </p:nvSpPr>
            <p:spPr>
              <a:xfrm>
                <a:off x="8174506" y="2974615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26" name="椭圆 125">
                <a:extLst>
                  <a:ext uri="{FF2B5EF4-FFF2-40B4-BE49-F238E27FC236}">
                    <a16:creationId xmlns:a16="http://schemas.microsoft.com/office/drawing/2014/main" id="{C9C20AC1-7421-44A3-86BC-D9E382F988AE}"/>
                  </a:ext>
                </a:extLst>
              </p:cNvPr>
              <p:cNvSpPr/>
              <p:nvPr/>
            </p:nvSpPr>
            <p:spPr>
              <a:xfrm>
                <a:off x="8892480" y="2981394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27" name="椭圆 126">
                <a:extLst>
                  <a:ext uri="{FF2B5EF4-FFF2-40B4-BE49-F238E27FC236}">
                    <a16:creationId xmlns:a16="http://schemas.microsoft.com/office/drawing/2014/main" id="{46A45D00-2DFE-4174-BE11-733C6677941A}"/>
                  </a:ext>
                </a:extLst>
              </p:cNvPr>
              <p:cNvSpPr/>
              <p:nvPr/>
            </p:nvSpPr>
            <p:spPr>
              <a:xfrm>
                <a:off x="8538558" y="2986478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28" name="椭圆 127">
                <a:extLst>
                  <a:ext uri="{FF2B5EF4-FFF2-40B4-BE49-F238E27FC236}">
                    <a16:creationId xmlns:a16="http://schemas.microsoft.com/office/drawing/2014/main" id="{64F76586-3716-4829-BF30-06CA1DB7F9FA}"/>
                  </a:ext>
                </a:extLst>
              </p:cNvPr>
              <p:cNvSpPr/>
              <p:nvPr/>
            </p:nvSpPr>
            <p:spPr>
              <a:xfrm>
                <a:off x="9248052" y="2981394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cxnSp>
            <p:nvCxnSpPr>
              <p:cNvPr id="129" name="直接连接符 128">
                <a:extLst>
                  <a:ext uri="{FF2B5EF4-FFF2-40B4-BE49-F238E27FC236}">
                    <a16:creationId xmlns:a16="http://schemas.microsoft.com/office/drawing/2014/main" id="{5D0B2E67-CE63-4CAD-8A52-325B1C27E467}"/>
                  </a:ext>
                </a:extLst>
              </p:cNvPr>
              <p:cNvCxnSpPr>
                <a:endCxn id="39" idx="2"/>
              </p:cNvCxnSpPr>
              <p:nvPr/>
            </p:nvCxnSpPr>
            <p:spPr>
              <a:xfrm>
                <a:off x="2496381" y="164143"/>
                <a:ext cx="3524230" cy="2829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直接连接符 129">
                <a:extLst>
                  <a:ext uri="{FF2B5EF4-FFF2-40B4-BE49-F238E27FC236}">
                    <a16:creationId xmlns:a16="http://schemas.microsoft.com/office/drawing/2014/main" id="{6F80C6B7-051D-427F-8BC1-034CF5606D45}"/>
                  </a:ext>
                </a:extLst>
              </p:cNvPr>
              <p:cNvCxnSpPr>
                <a:endCxn id="49" idx="2"/>
              </p:cNvCxnSpPr>
              <p:nvPr/>
            </p:nvCxnSpPr>
            <p:spPr>
              <a:xfrm flipV="1">
                <a:off x="2496381" y="525952"/>
                <a:ext cx="3524203" cy="7338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直接连接符 130">
                <a:extLst>
                  <a:ext uri="{FF2B5EF4-FFF2-40B4-BE49-F238E27FC236}">
                    <a16:creationId xmlns:a16="http://schemas.microsoft.com/office/drawing/2014/main" id="{19986607-625F-46A5-A0E7-4414D4F5DCEA}"/>
                  </a:ext>
                </a:extLst>
              </p:cNvPr>
              <p:cNvCxnSpPr>
                <a:endCxn id="59" idx="2"/>
              </p:cNvCxnSpPr>
              <p:nvPr/>
            </p:nvCxnSpPr>
            <p:spPr>
              <a:xfrm>
                <a:off x="2496381" y="885503"/>
                <a:ext cx="3524203" cy="4514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接连接符 131">
                <a:extLst>
                  <a:ext uri="{FF2B5EF4-FFF2-40B4-BE49-F238E27FC236}">
                    <a16:creationId xmlns:a16="http://schemas.microsoft.com/office/drawing/2014/main" id="{259EB35B-89E0-4B5E-B5C0-AF2BA89BACD6}"/>
                  </a:ext>
                </a:extLst>
              </p:cNvPr>
              <p:cNvCxnSpPr>
                <a:endCxn id="69" idx="2"/>
              </p:cNvCxnSpPr>
              <p:nvPr/>
            </p:nvCxnSpPr>
            <p:spPr>
              <a:xfrm flipV="1">
                <a:off x="2496381" y="1254082"/>
                <a:ext cx="3524203" cy="3956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直接连接符 132">
                <a:extLst>
                  <a:ext uri="{FF2B5EF4-FFF2-40B4-BE49-F238E27FC236}">
                    <a16:creationId xmlns:a16="http://schemas.microsoft.com/office/drawing/2014/main" id="{74924941-C400-4750-9CB0-C1ED88042359}"/>
                  </a:ext>
                </a:extLst>
              </p:cNvPr>
              <p:cNvCxnSpPr>
                <a:endCxn id="79" idx="2"/>
              </p:cNvCxnSpPr>
              <p:nvPr/>
            </p:nvCxnSpPr>
            <p:spPr>
              <a:xfrm>
                <a:off x="2496381" y="1613637"/>
                <a:ext cx="3524203" cy="7152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直接连接符 133">
                <a:extLst>
                  <a:ext uri="{FF2B5EF4-FFF2-40B4-BE49-F238E27FC236}">
                    <a16:creationId xmlns:a16="http://schemas.microsoft.com/office/drawing/2014/main" id="{EA611154-2E09-47E1-90B1-D474983E846A}"/>
                  </a:ext>
                </a:extLst>
              </p:cNvPr>
              <p:cNvCxnSpPr>
                <a:endCxn id="89" idx="2"/>
              </p:cNvCxnSpPr>
              <p:nvPr/>
            </p:nvCxnSpPr>
            <p:spPr>
              <a:xfrm>
                <a:off x="2496381" y="1976010"/>
                <a:ext cx="3524178" cy="1333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直接连接符 134">
                <a:extLst>
                  <a:ext uri="{FF2B5EF4-FFF2-40B4-BE49-F238E27FC236}">
                    <a16:creationId xmlns:a16="http://schemas.microsoft.com/office/drawing/2014/main" id="{E20ED50F-0B0F-4FA3-9CA3-9841C42016AA}"/>
                  </a:ext>
                </a:extLst>
              </p:cNvPr>
              <p:cNvCxnSpPr>
                <a:endCxn id="99" idx="2"/>
              </p:cNvCxnSpPr>
              <p:nvPr/>
            </p:nvCxnSpPr>
            <p:spPr>
              <a:xfrm flipV="1">
                <a:off x="2496381" y="2326170"/>
                <a:ext cx="3524203" cy="2054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直接连接符 135">
                <a:extLst>
                  <a:ext uri="{FF2B5EF4-FFF2-40B4-BE49-F238E27FC236}">
                    <a16:creationId xmlns:a16="http://schemas.microsoft.com/office/drawing/2014/main" id="{F804BD9C-B54D-452C-9473-29417F1E767F}"/>
                  </a:ext>
                </a:extLst>
              </p:cNvPr>
              <p:cNvCxnSpPr>
                <a:endCxn id="109" idx="2"/>
              </p:cNvCxnSpPr>
              <p:nvPr/>
            </p:nvCxnSpPr>
            <p:spPr>
              <a:xfrm>
                <a:off x="2496381" y="2677050"/>
                <a:ext cx="3524203" cy="6390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直接连接符 136">
                <a:extLst>
                  <a:ext uri="{FF2B5EF4-FFF2-40B4-BE49-F238E27FC236}">
                    <a16:creationId xmlns:a16="http://schemas.microsoft.com/office/drawing/2014/main" id="{E14D8165-063D-421A-A717-88B3ADB9C837}"/>
                  </a:ext>
                </a:extLst>
              </p:cNvPr>
              <p:cNvCxnSpPr>
                <a:endCxn id="381" idx="0"/>
              </p:cNvCxnSpPr>
              <p:nvPr/>
            </p:nvCxnSpPr>
            <p:spPr>
              <a:xfrm>
                <a:off x="2856194" y="-182991"/>
                <a:ext cx="3309" cy="3521202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直接连接符 137">
                <a:extLst>
                  <a:ext uri="{FF2B5EF4-FFF2-40B4-BE49-F238E27FC236}">
                    <a16:creationId xmlns:a16="http://schemas.microsoft.com/office/drawing/2014/main" id="{B8C89C3E-886A-454E-A9C8-D224CD8B6367}"/>
                  </a:ext>
                </a:extLst>
              </p:cNvPr>
              <p:cNvCxnSpPr>
                <a:endCxn id="382" idx="0"/>
              </p:cNvCxnSpPr>
              <p:nvPr/>
            </p:nvCxnSpPr>
            <p:spPr>
              <a:xfrm flipH="1">
                <a:off x="3218490" y="-182991"/>
                <a:ext cx="78" cy="3521202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接连接符 138">
                <a:extLst>
                  <a:ext uri="{FF2B5EF4-FFF2-40B4-BE49-F238E27FC236}">
                    <a16:creationId xmlns:a16="http://schemas.microsoft.com/office/drawing/2014/main" id="{1CB31168-1B77-4EB6-BD91-EA171505A39E}"/>
                  </a:ext>
                </a:extLst>
              </p:cNvPr>
              <p:cNvCxnSpPr>
                <a:endCxn id="383" idx="0"/>
              </p:cNvCxnSpPr>
              <p:nvPr/>
            </p:nvCxnSpPr>
            <p:spPr>
              <a:xfrm flipH="1">
                <a:off x="3577477" y="-182991"/>
                <a:ext cx="78" cy="3521202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接连接符 139">
                <a:extLst>
                  <a:ext uri="{FF2B5EF4-FFF2-40B4-BE49-F238E27FC236}">
                    <a16:creationId xmlns:a16="http://schemas.microsoft.com/office/drawing/2014/main" id="{601C27AB-6C29-40F5-89B0-5D0276BB8BD5}"/>
                  </a:ext>
                </a:extLst>
              </p:cNvPr>
              <p:cNvCxnSpPr>
                <a:endCxn id="384" idx="0"/>
              </p:cNvCxnSpPr>
              <p:nvPr/>
            </p:nvCxnSpPr>
            <p:spPr>
              <a:xfrm flipH="1">
                <a:off x="3936464" y="-182991"/>
                <a:ext cx="3464" cy="3516119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直接连接符 140">
                <a:extLst>
                  <a:ext uri="{FF2B5EF4-FFF2-40B4-BE49-F238E27FC236}">
                    <a16:creationId xmlns:a16="http://schemas.microsoft.com/office/drawing/2014/main" id="{8A5EB5E4-B1F8-4C3F-A1E8-3AD88812F2BD}"/>
                  </a:ext>
                </a:extLst>
              </p:cNvPr>
              <p:cNvCxnSpPr>
                <a:endCxn id="385" idx="0"/>
              </p:cNvCxnSpPr>
              <p:nvPr/>
            </p:nvCxnSpPr>
            <p:spPr>
              <a:xfrm>
                <a:off x="4298914" y="-182991"/>
                <a:ext cx="1602" cy="3526273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直接连接符 141">
                <a:extLst>
                  <a:ext uri="{FF2B5EF4-FFF2-40B4-BE49-F238E27FC236}">
                    <a16:creationId xmlns:a16="http://schemas.microsoft.com/office/drawing/2014/main" id="{24638905-03E4-495D-80B7-BE7B449A6558}"/>
                  </a:ext>
                </a:extLst>
              </p:cNvPr>
              <p:cNvCxnSpPr>
                <a:endCxn id="386" idx="0"/>
              </p:cNvCxnSpPr>
              <p:nvPr/>
            </p:nvCxnSpPr>
            <p:spPr>
              <a:xfrm flipH="1">
                <a:off x="4654438" y="-182991"/>
                <a:ext cx="76" cy="3519494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直接连接符 142">
                <a:extLst>
                  <a:ext uri="{FF2B5EF4-FFF2-40B4-BE49-F238E27FC236}">
                    <a16:creationId xmlns:a16="http://schemas.microsoft.com/office/drawing/2014/main" id="{DD7DCA2D-29FE-44AD-BC26-D1839F13E5A8}"/>
                  </a:ext>
                </a:extLst>
              </p:cNvPr>
              <p:cNvCxnSpPr>
                <a:endCxn id="388" idx="0"/>
              </p:cNvCxnSpPr>
              <p:nvPr/>
            </p:nvCxnSpPr>
            <p:spPr>
              <a:xfrm>
                <a:off x="5016886" y="-182991"/>
                <a:ext cx="1604" cy="3531357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直接连接符 143">
                <a:extLst>
                  <a:ext uri="{FF2B5EF4-FFF2-40B4-BE49-F238E27FC236}">
                    <a16:creationId xmlns:a16="http://schemas.microsoft.com/office/drawing/2014/main" id="{37EE3A0A-C962-44B4-8E11-2E44F1792FE5}"/>
                  </a:ext>
                </a:extLst>
              </p:cNvPr>
              <p:cNvCxnSpPr>
                <a:endCxn id="387" idx="0"/>
              </p:cNvCxnSpPr>
              <p:nvPr/>
            </p:nvCxnSpPr>
            <p:spPr>
              <a:xfrm>
                <a:off x="5369100" y="-182991"/>
                <a:ext cx="3312" cy="3526273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5" name="矩形 144">
                <a:extLst>
                  <a:ext uri="{FF2B5EF4-FFF2-40B4-BE49-F238E27FC236}">
                    <a16:creationId xmlns:a16="http://schemas.microsoft.com/office/drawing/2014/main" id="{E79D29B0-D10C-4EE7-BFA4-C14CC8A6C2D7}"/>
                  </a:ext>
                </a:extLst>
              </p:cNvPr>
              <p:cNvSpPr/>
              <p:nvPr/>
            </p:nvSpPr>
            <p:spPr>
              <a:xfrm>
                <a:off x="2496381" y="-182991"/>
                <a:ext cx="3240000" cy="32400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46" name="椭圆 145">
                <a:extLst>
                  <a:ext uri="{FF2B5EF4-FFF2-40B4-BE49-F238E27FC236}">
                    <a16:creationId xmlns:a16="http://schemas.microsoft.com/office/drawing/2014/main" id="{4699AB4C-85CB-4ECF-9959-F0CB1E2F3D94}"/>
                  </a:ext>
                </a:extLst>
              </p:cNvPr>
              <p:cNvSpPr/>
              <p:nvPr/>
            </p:nvSpPr>
            <p:spPr>
              <a:xfrm>
                <a:off x="2420722" y="-262837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47" name="椭圆 146">
                <a:extLst>
                  <a:ext uri="{FF2B5EF4-FFF2-40B4-BE49-F238E27FC236}">
                    <a16:creationId xmlns:a16="http://schemas.microsoft.com/office/drawing/2014/main" id="{CC86D3C4-10C8-4F56-98BD-507EDDA498E3}"/>
                  </a:ext>
                </a:extLst>
              </p:cNvPr>
              <p:cNvSpPr/>
              <p:nvPr/>
            </p:nvSpPr>
            <p:spPr>
              <a:xfrm>
                <a:off x="2779709" y="-262838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48" name="椭圆 147">
                <a:extLst>
                  <a:ext uri="{FF2B5EF4-FFF2-40B4-BE49-F238E27FC236}">
                    <a16:creationId xmlns:a16="http://schemas.microsoft.com/office/drawing/2014/main" id="{9C08540D-54E7-445B-9FB6-7327B0C30243}"/>
                  </a:ext>
                </a:extLst>
              </p:cNvPr>
              <p:cNvSpPr/>
              <p:nvPr/>
            </p:nvSpPr>
            <p:spPr>
              <a:xfrm>
                <a:off x="3138696" y="-262838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49" name="椭圆 148">
                <a:extLst>
                  <a:ext uri="{FF2B5EF4-FFF2-40B4-BE49-F238E27FC236}">
                    <a16:creationId xmlns:a16="http://schemas.microsoft.com/office/drawing/2014/main" id="{BA8DC185-D6F7-4A4E-93C9-3ABBAD832657}"/>
                  </a:ext>
                </a:extLst>
              </p:cNvPr>
              <p:cNvSpPr/>
              <p:nvPr/>
            </p:nvSpPr>
            <p:spPr>
              <a:xfrm>
                <a:off x="3497683" y="-262838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50" name="椭圆 149">
                <a:extLst>
                  <a:ext uri="{FF2B5EF4-FFF2-40B4-BE49-F238E27FC236}">
                    <a16:creationId xmlns:a16="http://schemas.microsoft.com/office/drawing/2014/main" id="{00E64E69-EC13-43BB-826F-0CE1EE7346CE}"/>
                  </a:ext>
                </a:extLst>
              </p:cNvPr>
              <p:cNvSpPr/>
              <p:nvPr/>
            </p:nvSpPr>
            <p:spPr>
              <a:xfrm>
                <a:off x="3856670" y="-267921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51" name="椭圆 150">
                <a:extLst>
                  <a:ext uri="{FF2B5EF4-FFF2-40B4-BE49-F238E27FC236}">
                    <a16:creationId xmlns:a16="http://schemas.microsoft.com/office/drawing/2014/main" id="{927C7A4E-23E8-4042-AC74-3D721E6B75D3}"/>
                  </a:ext>
                </a:extLst>
              </p:cNvPr>
              <p:cNvSpPr/>
              <p:nvPr/>
            </p:nvSpPr>
            <p:spPr>
              <a:xfrm>
                <a:off x="4220722" y="-257767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52" name="椭圆 151">
                <a:extLst>
                  <a:ext uri="{FF2B5EF4-FFF2-40B4-BE49-F238E27FC236}">
                    <a16:creationId xmlns:a16="http://schemas.microsoft.com/office/drawing/2014/main" id="{BD804439-C7A1-4167-A73C-67C5181E5656}"/>
                  </a:ext>
                </a:extLst>
              </p:cNvPr>
              <p:cNvSpPr/>
              <p:nvPr/>
            </p:nvSpPr>
            <p:spPr>
              <a:xfrm>
                <a:off x="4574644" y="-264546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53" name="椭圆 152">
                <a:extLst>
                  <a:ext uri="{FF2B5EF4-FFF2-40B4-BE49-F238E27FC236}">
                    <a16:creationId xmlns:a16="http://schemas.microsoft.com/office/drawing/2014/main" id="{36C3ECD0-7260-4614-AB74-C7F6298A7D4D}"/>
                  </a:ext>
                </a:extLst>
              </p:cNvPr>
              <p:cNvSpPr/>
              <p:nvPr/>
            </p:nvSpPr>
            <p:spPr>
              <a:xfrm>
                <a:off x="5292618" y="-257767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54" name="椭圆 153">
                <a:extLst>
                  <a:ext uri="{FF2B5EF4-FFF2-40B4-BE49-F238E27FC236}">
                    <a16:creationId xmlns:a16="http://schemas.microsoft.com/office/drawing/2014/main" id="{67D70CFE-1AC4-41FE-9797-546AD561A8D0}"/>
                  </a:ext>
                </a:extLst>
              </p:cNvPr>
              <p:cNvSpPr/>
              <p:nvPr/>
            </p:nvSpPr>
            <p:spPr>
              <a:xfrm>
                <a:off x="4938696" y="-252683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55" name="椭圆 154">
                <a:extLst>
                  <a:ext uri="{FF2B5EF4-FFF2-40B4-BE49-F238E27FC236}">
                    <a16:creationId xmlns:a16="http://schemas.microsoft.com/office/drawing/2014/main" id="{371791FC-9F5C-4E6D-9181-523E418AB51D}"/>
                  </a:ext>
                </a:extLst>
              </p:cNvPr>
              <p:cNvSpPr/>
              <p:nvPr/>
            </p:nvSpPr>
            <p:spPr>
              <a:xfrm>
                <a:off x="5648190" y="-257767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56" name="椭圆 155">
                <a:extLst>
                  <a:ext uri="{FF2B5EF4-FFF2-40B4-BE49-F238E27FC236}">
                    <a16:creationId xmlns:a16="http://schemas.microsoft.com/office/drawing/2014/main" id="{6F6EF26B-B831-4ACF-8ED4-4C640DE51F14}"/>
                  </a:ext>
                </a:extLst>
              </p:cNvPr>
              <p:cNvSpPr/>
              <p:nvPr/>
            </p:nvSpPr>
            <p:spPr>
              <a:xfrm>
                <a:off x="2420722" y="85990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57" name="椭圆 156">
                <a:extLst>
                  <a:ext uri="{FF2B5EF4-FFF2-40B4-BE49-F238E27FC236}">
                    <a16:creationId xmlns:a16="http://schemas.microsoft.com/office/drawing/2014/main" id="{6C327BBF-E735-4232-8B19-D1B907A190B6}"/>
                  </a:ext>
                </a:extLst>
              </p:cNvPr>
              <p:cNvSpPr/>
              <p:nvPr/>
            </p:nvSpPr>
            <p:spPr>
              <a:xfrm>
                <a:off x="2779709" y="85989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58" name="椭圆 157">
                <a:extLst>
                  <a:ext uri="{FF2B5EF4-FFF2-40B4-BE49-F238E27FC236}">
                    <a16:creationId xmlns:a16="http://schemas.microsoft.com/office/drawing/2014/main" id="{4B67EBBD-16E2-4B22-99AB-394F37EE81C9}"/>
                  </a:ext>
                </a:extLst>
              </p:cNvPr>
              <p:cNvSpPr/>
              <p:nvPr/>
            </p:nvSpPr>
            <p:spPr>
              <a:xfrm>
                <a:off x="3138696" y="85989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59" name="椭圆 158">
                <a:extLst>
                  <a:ext uri="{FF2B5EF4-FFF2-40B4-BE49-F238E27FC236}">
                    <a16:creationId xmlns:a16="http://schemas.microsoft.com/office/drawing/2014/main" id="{B5DDFF9A-C289-4B09-999B-B016B6775829}"/>
                  </a:ext>
                </a:extLst>
              </p:cNvPr>
              <p:cNvSpPr/>
              <p:nvPr/>
            </p:nvSpPr>
            <p:spPr>
              <a:xfrm>
                <a:off x="3497683" y="85989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60" name="椭圆 159">
                <a:extLst>
                  <a:ext uri="{FF2B5EF4-FFF2-40B4-BE49-F238E27FC236}">
                    <a16:creationId xmlns:a16="http://schemas.microsoft.com/office/drawing/2014/main" id="{463D5CE5-B187-421C-8A00-B22ABBE847FF}"/>
                  </a:ext>
                </a:extLst>
              </p:cNvPr>
              <p:cNvSpPr/>
              <p:nvPr/>
            </p:nvSpPr>
            <p:spPr>
              <a:xfrm>
                <a:off x="3856670" y="80906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61" name="椭圆 160">
                <a:extLst>
                  <a:ext uri="{FF2B5EF4-FFF2-40B4-BE49-F238E27FC236}">
                    <a16:creationId xmlns:a16="http://schemas.microsoft.com/office/drawing/2014/main" id="{F97A927B-60C5-4A4A-B0B4-A8B129BB20B2}"/>
                  </a:ext>
                </a:extLst>
              </p:cNvPr>
              <p:cNvSpPr/>
              <p:nvPr/>
            </p:nvSpPr>
            <p:spPr>
              <a:xfrm>
                <a:off x="4220722" y="91060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62" name="椭圆 161">
                <a:extLst>
                  <a:ext uri="{FF2B5EF4-FFF2-40B4-BE49-F238E27FC236}">
                    <a16:creationId xmlns:a16="http://schemas.microsoft.com/office/drawing/2014/main" id="{18434AE2-A828-4F77-A30E-2D330944C28D}"/>
                  </a:ext>
                </a:extLst>
              </p:cNvPr>
              <p:cNvSpPr/>
              <p:nvPr/>
            </p:nvSpPr>
            <p:spPr>
              <a:xfrm>
                <a:off x="4574644" y="84281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63" name="椭圆 162">
                <a:extLst>
                  <a:ext uri="{FF2B5EF4-FFF2-40B4-BE49-F238E27FC236}">
                    <a16:creationId xmlns:a16="http://schemas.microsoft.com/office/drawing/2014/main" id="{0DF8757D-3039-46B9-9D8B-53579BB5ECF6}"/>
                  </a:ext>
                </a:extLst>
              </p:cNvPr>
              <p:cNvSpPr/>
              <p:nvPr/>
            </p:nvSpPr>
            <p:spPr>
              <a:xfrm>
                <a:off x="5292618" y="91060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64" name="椭圆 163">
                <a:extLst>
                  <a:ext uri="{FF2B5EF4-FFF2-40B4-BE49-F238E27FC236}">
                    <a16:creationId xmlns:a16="http://schemas.microsoft.com/office/drawing/2014/main" id="{23E32420-7942-4900-94A9-92031C77D7EE}"/>
                  </a:ext>
                </a:extLst>
              </p:cNvPr>
              <p:cNvSpPr/>
              <p:nvPr/>
            </p:nvSpPr>
            <p:spPr>
              <a:xfrm>
                <a:off x="4938696" y="96144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65" name="椭圆 164">
                <a:extLst>
                  <a:ext uri="{FF2B5EF4-FFF2-40B4-BE49-F238E27FC236}">
                    <a16:creationId xmlns:a16="http://schemas.microsoft.com/office/drawing/2014/main" id="{40F46675-AC07-44B7-9CF4-9D02FBC6507B}"/>
                  </a:ext>
                </a:extLst>
              </p:cNvPr>
              <p:cNvSpPr/>
              <p:nvPr/>
            </p:nvSpPr>
            <p:spPr>
              <a:xfrm>
                <a:off x="5648190" y="91060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66" name="椭圆 165">
                <a:extLst>
                  <a:ext uri="{FF2B5EF4-FFF2-40B4-BE49-F238E27FC236}">
                    <a16:creationId xmlns:a16="http://schemas.microsoft.com/office/drawing/2014/main" id="{192F0420-3277-4FC0-B671-27A76D5A9E45}"/>
                  </a:ext>
                </a:extLst>
              </p:cNvPr>
              <p:cNvSpPr/>
              <p:nvPr/>
            </p:nvSpPr>
            <p:spPr>
              <a:xfrm>
                <a:off x="2420695" y="444970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67" name="椭圆 166">
                <a:extLst>
                  <a:ext uri="{FF2B5EF4-FFF2-40B4-BE49-F238E27FC236}">
                    <a16:creationId xmlns:a16="http://schemas.microsoft.com/office/drawing/2014/main" id="{F62BE379-AE5D-4A63-9DA2-DACCCC5C5306}"/>
                  </a:ext>
                </a:extLst>
              </p:cNvPr>
              <p:cNvSpPr/>
              <p:nvPr/>
            </p:nvSpPr>
            <p:spPr>
              <a:xfrm>
                <a:off x="2779682" y="444969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68" name="椭圆 167">
                <a:extLst>
                  <a:ext uri="{FF2B5EF4-FFF2-40B4-BE49-F238E27FC236}">
                    <a16:creationId xmlns:a16="http://schemas.microsoft.com/office/drawing/2014/main" id="{24ECBA5F-6C06-43E3-AEDD-9485D4D75C2F}"/>
                  </a:ext>
                </a:extLst>
              </p:cNvPr>
              <p:cNvSpPr/>
              <p:nvPr/>
            </p:nvSpPr>
            <p:spPr>
              <a:xfrm>
                <a:off x="3138669" y="444969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69" name="椭圆 168">
                <a:extLst>
                  <a:ext uri="{FF2B5EF4-FFF2-40B4-BE49-F238E27FC236}">
                    <a16:creationId xmlns:a16="http://schemas.microsoft.com/office/drawing/2014/main" id="{DA50CEF6-3BC3-4349-A715-4769C3B53D0E}"/>
                  </a:ext>
                </a:extLst>
              </p:cNvPr>
              <p:cNvSpPr/>
              <p:nvPr/>
            </p:nvSpPr>
            <p:spPr>
              <a:xfrm>
                <a:off x="3497656" y="444969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70" name="椭圆 169">
                <a:extLst>
                  <a:ext uri="{FF2B5EF4-FFF2-40B4-BE49-F238E27FC236}">
                    <a16:creationId xmlns:a16="http://schemas.microsoft.com/office/drawing/2014/main" id="{67BB65D5-1A57-4CF0-8F81-FEDB7C52C623}"/>
                  </a:ext>
                </a:extLst>
              </p:cNvPr>
              <p:cNvSpPr/>
              <p:nvPr/>
            </p:nvSpPr>
            <p:spPr>
              <a:xfrm>
                <a:off x="3856643" y="439886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71" name="椭圆 170">
                <a:extLst>
                  <a:ext uri="{FF2B5EF4-FFF2-40B4-BE49-F238E27FC236}">
                    <a16:creationId xmlns:a16="http://schemas.microsoft.com/office/drawing/2014/main" id="{DEE78E90-CAAD-44C3-ABE4-2B3658A87C66}"/>
                  </a:ext>
                </a:extLst>
              </p:cNvPr>
              <p:cNvSpPr/>
              <p:nvPr/>
            </p:nvSpPr>
            <p:spPr>
              <a:xfrm>
                <a:off x="4220695" y="450040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72" name="椭圆 171">
                <a:extLst>
                  <a:ext uri="{FF2B5EF4-FFF2-40B4-BE49-F238E27FC236}">
                    <a16:creationId xmlns:a16="http://schemas.microsoft.com/office/drawing/2014/main" id="{294CC23F-F738-4982-A3D1-A5C87D7DACA5}"/>
                  </a:ext>
                </a:extLst>
              </p:cNvPr>
              <p:cNvSpPr/>
              <p:nvPr/>
            </p:nvSpPr>
            <p:spPr>
              <a:xfrm>
                <a:off x="4574617" y="443261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73" name="椭圆 172">
                <a:extLst>
                  <a:ext uri="{FF2B5EF4-FFF2-40B4-BE49-F238E27FC236}">
                    <a16:creationId xmlns:a16="http://schemas.microsoft.com/office/drawing/2014/main" id="{4BC9F80D-9781-4182-9DC1-167B77D9E960}"/>
                  </a:ext>
                </a:extLst>
              </p:cNvPr>
              <p:cNvSpPr/>
              <p:nvPr/>
            </p:nvSpPr>
            <p:spPr>
              <a:xfrm>
                <a:off x="5292591" y="450040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74" name="椭圆 173">
                <a:extLst>
                  <a:ext uri="{FF2B5EF4-FFF2-40B4-BE49-F238E27FC236}">
                    <a16:creationId xmlns:a16="http://schemas.microsoft.com/office/drawing/2014/main" id="{60F450BC-6CBB-4401-BB38-FA8DC581A71B}"/>
                  </a:ext>
                </a:extLst>
              </p:cNvPr>
              <p:cNvSpPr/>
              <p:nvPr/>
            </p:nvSpPr>
            <p:spPr>
              <a:xfrm>
                <a:off x="4938669" y="455124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75" name="椭圆 174">
                <a:extLst>
                  <a:ext uri="{FF2B5EF4-FFF2-40B4-BE49-F238E27FC236}">
                    <a16:creationId xmlns:a16="http://schemas.microsoft.com/office/drawing/2014/main" id="{F68E7729-636C-497B-8091-12776FD78030}"/>
                  </a:ext>
                </a:extLst>
              </p:cNvPr>
              <p:cNvSpPr/>
              <p:nvPr/>
            </p:nvSpPr>
            <p:spPr>
              <a:xfrm>
                <a:off x="5648163" y="450040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76" name="椭圆 175">
                <a:extLst>
                  <a:ext uri="{FF2B5EF4-FFF2-40B4-BE49-F238E27FC236}">
                    <a16:creationId xmlns:a16="http://schemas.microsoft.com/office/drawing/2014/main" id="{FC74DBF7-E56D-412E-9422-4998875EB88A}"/>
                  </a:ext>
                </a:extLst>
              </p:cNvPr>
              <p:cNvSpPr/>
              <p:nvPr/>
            </p:nvSpPr>
            <p:spPr>
              <a:xfrm>
                <a:off x="2420695" y="809035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77" name="椭圆 176">
                <a:extLst>
                  <a:ext uri="{FF2B5EF4-FFF2-40B4-BE49-F238E27FC236}">
                    <a16:creationId xmlns:a16="http://schemas.microsoft.com/office/drawing/2014/main" id="{077F20F4-7BE5-4BDE-80E2-64925BD28D05}"/>
                  </a:ext>
                </a:extLst>
              </p:cNvPr>
              <p:cNvSpPr/>
              <p:nvPr/>
            </p:nvSpPr>
            <p:spPr>
              <a:xfrm>
                <a:off x="2779682" y="809034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78" name="椭圆 177">
                <a:extLst>
                  <a:ext uri="{FF2B5EF4-FFF2-40B4-BE49-F238E27FC236}">
                    <a16:creationId xmlns:a16="http://schemas.microsoft.com/office/drawing/2014/main" id="{51B0396E-BC4D-46C6-9F88-C7D5823F6C42}"/>
                  </a:ext>
                </a:extLst>
              </p:cNvPr>
              <p:cNvSpPr/>
              <p:nvPr/>
            </p:nvSpPr>
            <p:spPr>
              <a:xfrm>
                <a:off x="3138669" y="809034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79" name="椭圆 178">
                <a:extLst>
                  <a:ext uri="{FF2B5EF4-FFF2-40B4-BE49-F238E27FC236}">
                    <a16:creationId xmlns:a16="http://schemas.microsoft.com/office/drawing/2014/main" id="{3C02352F-5C3B-4FEE-893F-4E2DB3B5722A}"/>
                  </a:ext>
                </a:extLst>
              </p:cNvPr>
              <p:cNvSpPr/>
              <p:nvPr/>
            </p:nvSpPr>
            <p:spPr>
              <a:xfrm>
                <a:off x="3497656" y="809034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80" name="椭圆 179">
                <a:extLst>
                  <a:ext uri="{FF2B5EF4-FFF2-40B4-BE49-F238E27FC236}">
                    <a16:creationId xmlns:a16="http://schemas.microsoft.com/office/drawing/2014/main" id="{3BE04DC0-7361-466F-9512-D70054F7C49D}"/>
                  </a:ext>
                </a:extLst>
              </p:cNvPr>
              <p:cNvSpPr/>
              <p:nvPr/>
            </p:nvSpPr>
            <p:spPr>
              <a:xfrm>
                <a:off x="3856643" y="803951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81" name="椭圆 180">
                <a:extLst>
                  <a:ext uri="{FF2B5EF4-FFF2-40B4-BE49-F238E27FC236}">
                    <a16:creationId xmlns:a16="http://schemas.microsoft.com/office/drawing/2014/main" id="{A954CE06-4BA5-49A3-ADB9-5D956FFA78D2}"/>
                  </a:ext>
                </a:extLst>
              </p:cNvPr>
              <p:cNvSpPr/>
              <p:nvPr/>
            </p:nvSpPr>
            <p:spPr>
              <a:xfrm>
                <a:off x="4220695" y="814105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82" name="椭圆 181">
                <a:extLst>
                  <a:ext uri="{FF2B5EF4-FFF2-40B4-BE49-F238E27FC236}">
                    <a16:creationId xmlns:a16="http://schemas.microsoft.com/office/drawing/2014/main" id="{09C0FD39-A78C-4946-BCE3-973CAB051316}"/>
                  </a:ext>
                </a:extLst>
              </p:cNvPr>
              <p:cNvSpPr/>
              <p:nvPr/>
            </p:nvSpPr>
            <p:spPr>
              <a:xfrm>
                <a:off x="4574617" y="807326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83" name="椭圆 182">
                <a:extLst>
                  <a:ext uri="{FF2B5EF4-FFF2-40B4-BE49-F238E27FC236}">
                    <a16:creationId xmlns:a16="http://schemas.microsoft.com/office/drawing/2014/main" id="{EB78EE70-1202-4EA2-A49A-81FA0CEAE10F}"/>
                  </a:ext>
                </a:extLst>
              </p:cNvPr>
              <p:cNvSpPr/>
              <p:nvPr/>
            </p:nvSpPr>
            <p:spPr>
              <a:xfrm>
                <a:off x="5292591" y="814105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84" name="椭圆 183">
                <a:extLst>
                  <a:ext uri="{FF2B5EF4-FFF2-40B4-BE49-F238E27FC236}">
                    <a16:creationId xmlns:a16="http://schemas.microsoft.com/office/drawing/2014/main" id="{4F9FC669-55FB-4E81-993B-F3196B46A25E}"/>
                  </a:ext>
                </a:extLst>
              </p:cNvPr>
              <p:cNvSpPr/>
              <p:nvPr/>
            </p:nvSpPr>
            <p:spPr>
              <a:xfrm>
                <a:off x="4938669" y="819189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85" name="椭圆 184">
                <a:extLst>
                  <a:ext uri="{FF2B5EF4-FFF2-40B4-BE49-F238E27FC236}">
                    <a16:creationId xmlns:a16="http://schemas.microsoft.com/office/drawing/2014/main" id="{5405F1CD-D15A-42DC-858B-C79B102394E9}"/>
                  </a:ext>
                </a:extLst>
              </p:cNvPr>
              <p:cNvSpPr/>
              <p:nvPr/>
            </p:nvSpPr>
            <p:spPr>
              <a:xfrm>
                <a:off x="5648163" y="814105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86" name="椭圆 185">
                <a:extLst>
                  <a:ext uri="{FF2B5EF4-FFF2-40B4-BE49-F238E27FC236}">
                    <a16:creationId xmlns:a16="http://schemas.microsoft.com/office/drawing/2014/main" id="{30C2C5B0-0DF2-416D-A235-7029C307956C}"/>
                  </a:ext>
                </a:extLst>
              </p:cNvPr>
              <p:cNvSpPr/>
              <p:nvPr/>
            </p:nvSpPr>
            <p:spPr>
              <a:xfrm>
                <a:off x="2420695" y="1173100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87" name="椭圆 186">
                <a:extLst>
                  <a:ext uri="{FF2B5EF4-FFF2-40B4-BE49-F238E27FC236}">
                    <a16:creationId xmlns:a16="http://schemas.microsoft.com/office/drawing/2014/main" id="{54C759AB-CB52-44D8-B4B8-F26F927A6982}"/>
                  </a:ext>
                </a:extLst>
              </p:cNvPr>
              <p:cNvSpPr/>
              <p:nvPr/>
            </p:nvSpPr>
            <p:spPr>
              <a:xfrm>
                <a:off x="2779682" y="1173099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88" name="椭圆 187">
                <a:extLst>
                  <a:ext uri="{FF2B5EF4-FFF2-40B4-BE49-F238E27FC236}">
                    <a16:creationId xmlns:a16="http://schemas.microsoft.com/office/drawing/2014/main" id="{6A4F1565-538B-4338-9A7F-E87A90728C7D}"/>
                  </a:ext>
                </a:extLst>
              </p:cNvPr>
              <p:cNvSpPr/>
              <p:nvPr/>
            </p:nvSpPr>
            <p:spPr>
              <a:xfrm>
                <a:off x="3138669" y="1173099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89" name="椭圆 188">
                <a:extLst>
                  <a:ext uri="{FF2B5EF4-FFF2-40B4-BE49-F238E27FC236}">
                    <a16:creationId xmlns:a16="http://schemas.microsoft.com/office/drawing/2014/main" id="{536E0B00-DE75-4462-AC54-BBCB97A51E1D}"/>
                  </a:ext>
                </a:extLst>
              </p:cNvPr>
              <p:cNvSpPr/>
              <p:nvPr/>
            </p:nvSpPr>
            <p:spPr>
              <a:xfrm>
                <a:off x="3497656" y="1173099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90" name="椭圆 189">
                <a:extLst>
                  <a:ext uri="{FF2B5EF4-FFF2-40B4-BE49-F238E27FC236}">
                    <a16:creationId xmlns:a16="http://schemas.microsoft.com/office/drawing/2014/main" id="{85C6C8E2-C880-4CD3-813E-3CA5285A09D0}"/>
                  </a:ext>
                </a:extLst>
              </p:cNvPr>
              <p:cNvSpPr/>
              <p:nvPr/>
            </p:nvSpPr>
            <p:spPr>
              <a:xfrm>
                <a:off x="3856643" y="1168016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91" name="椭圆 190">
                <a:extLst>
                  <a:ext uri="{FF2B5EF4-FFF2-40B4-BE49-F238E27FC236}">
                    <a16:creationId xmlns:a16="http://schemas.microsoft.com/office/drawing/2014/main" id="{5F65BDFB-3AB8-4181-952F-A07A08C4AE05}"/>
                  </a:ext>
                </a:extLst>
              </p:cNvPr>
              <p:cNvSpPr/>
              <p:nvPr/>
            </p:nvSpPr>
            <p:spPr>
              <a:xfrm>
                <a:off x="4220695" y="1178170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92" name="椭圆 191">
                <a:extLst>
                  <a:ext uri="{FF2B5EF4-FFF2-40B4-BE49-F238E27FC236}">
                    <a16:creationId xmlns:a16="http://schemas.microsoft.com/office/drawing/2014/main" id="{0E76327C-4BEF-4D42-BC04-D8BD7A752C33}"/>
                  </a:ext>
                </a:extLst>
              </p:cNvPr>
              <p:cNvSpPr/>
              <p:nvPr/>
            </p:nvSpPr>
            <p:spPr>
              <a:xfrm>
                <a:off x="4574617" y="1171391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93" name="椭圆 192">
                <a:extLst>
                  <a:ext uri="{FF2B5EF4-FFF2-40B4-BE49-F238E27FC236}">
                    <a16:creationId xmlns:a16="http://schemas.microsoft.com/office/drawing/2014/main" id="{CB75A3E4-D250-4A00-A097-095D4AE449EB}"/>
                  </a:ext>
                </a:extLst>
              </p:cNvPr>
              <p:cNvSpPr/>
              <p:nvPr/>
            </p:nvSpPr>
            <p:spPr>
              <a:xfrm>
                <a:off x="5292591" y="1178170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94" name="椭圆 193">
                <a:extLst>
                  <a:ext uri="{FF2B5EF4-FFF2-40B4-BE49-F238E27FC236}">
                    <a16:creationId xmlns:a16="http://schemas.microsoft.com/office/drawing/2014/main" id="{B7B89AE3-E337-465B-92C0-92ABCF2BA903}"/>
                  </a:ext>
                </a:extLst>
              </p:cNvPr>
              <p:cNvSpPr/>
              <p:nvPr/>
            </p:nvSpPr>
            <p:spPr>
              <a:xfrm>
                <a:off x="4938669" y="1183254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95" name="椭圆 194">
                <a:extLst>
                  <a:ext uri="{FF2B5EF4-FFF2-40B4-BE49-F238E27FC236}">
                    <a16:creationId xmlns:a16="http://schemas.microsoft.com/office/drawing/2014/main" id="{F2159590-B126-429D-9250-9583C1D68E19}"/>
                  </a:ext>
                </a:extLst>
              </p:cNvPr>
              <p:cNvSpPr/>
              <p:nvPr/>
            </p:nvSpPr>
            <p:spPr>
              <a:xfrm>
                <a:off x="5648163" y="1178170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96" name="椭圆 195">
                <a:extLst>
                  <a:ext uri="{FF2B5EF4-FFF2-40B4-BE49-F238E27FC236}">
                    <a16:creationId xmlns:a16="http://schemas.microsoft.com/office/drawing/2014/main" id="{0424CEBB-A8E3-48A6-9926-22A03E7F23A8}"/>
                  </a:ext>
                </a:extLst>
              </p:cNvPr>
              <p:cNvSpPr/>
              <p:nvPr/>
            </p:nvSpPr>
            <p:spPr>
              <a:xfrm>
                <a:off x="2420695" y="1539807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97" name="椭圆 196">
                <a:extLst>
                  <a:ext uri="{FF2B5EF4-FFF2-40B4-BE49-F238E27FC236}">
                    <a16:creationId xmlns:a16="http://schemas.microsoft.com/office/drawing/2014/main" id="{D7867ADF-7E1F-4133-906F-7035D3A2E973}"/>
                  </a:ext>
                </a:extLst>
              </p:cNvPr>
              <p:cNvSpPr/>
              <p:nvPr/>
            </p:nvSpPr>
            <p:spPr>
              <a:xfrm>
                <a:off x="2779682" y="1539806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98" name="椭圆 197">
                <a:extLst>
                  <a:ext uri="{FF2B5EF4-FFF2-40B4-BE49-F238E27FC236}">
                    <a16:creationId xmlns:a16="http://schemas.microsoft.com/office/drawing/2014/main" id="{CDB4C18E-9DAC-4B48-B448-F1C0BC84125B}"/>
                  </a:ext>
                </a:extLst>
              </p:cNvPr>
              <p:cNvSpPr/>
              <p:nvPr/>
            </p:nvSpPr>
            <p:spPr>
              <a:xfrm>
                <a:off x="3138669" y="1539806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199" name="椭圆 198">
                <a:extLst>
                  <a:ext uri="{FF2B5EF4-FFF2-40B4-BE49-F238E27FC236}">
                    <a16:creationId xmlns:a16="http://schemas.microsoft.com/office/drawing/2014/main" id="{26272915-D6B5-41B6-893B-555B4AB26B56}"/>
                  </a:ext>
                </a:extLst>
              </p:cNvPr>
              <p:cNvSpPr/>
              <p:nvPr/>
            </p:nvSpPr>
            <p:spPr>
              <a:xfrm>
                <a:off x="3497656" y="1539806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200" name="椭圆 199">
                <a:extLst>
                  <a:ext uri="{FF2B5EF4-FFF2-40B4-BE49-F238E27FC236}">
                    <a16:creationId xmlns:a16="http://schemas.microsoft.com/office/drawing/2014/main" id="{91E64DAC-13AA-4C2A-BBB1-41FC547BAB5C}"/>
                  </a:ext>
                </a:extLst>
              </p:cNvPr>
              <p:cNvSpPr/>
              <p:nvPr/>
            </p:nvSpPr>
            <p:spPr>
              <a:xfrm>
                <a:off x="3856643" y="1534723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201" name="椭圆 200">
                <a:extLst>
                  <a:ext uri="{FF2B5EF4-FFF2-40B4-BE49-F238E27FC236}">
                    <a16:creationId xmlns:a16="http://schemas.microsoft.com/office/drawing/2014/main" id="{55F22930-0F5E-41F1-9732-1D2E6FC7D410}"/>
                  </a:ext>
                </a:extLst>
              </p:cNvPr>
              <p:cNvSpPr/>
              <p:nvPr/>
            </p:nvSpPr>
            <p:spPr>
              <a:xfrm>
                <a:off x="4220695" y="1544877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202" name="椭圆 201">
                <a:extLst>
                  <a:ext uri="{FF2B5EF4-FFF2-40B4-BE49-F238E27FC236}">
                    <a16:creationId xmlns:a16="http://schemas.microsoft.com/office/drawing/2014/main" id="{D411E4EF-4689-4F4E-BDA5-7E089F618C63}"/>
                  </a:ext>
                </a:extLst>
              </p:cNvPr>
              <p:cNvSpPr/>
              <p:nvPr/>
            </p:nvSpPr>
            <p:spPr>
              <a:xfrm>
                <a:off x="4574617" y="1538098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203" name="椭圆 202">
                <a:extLst>
                  <a:ext uri="{FF2B5EF4-FFF2-40B4-BE49-F238E27FC236}">
                    <a16:creationId xmlns:a16="http://schemas.microsoft.com/office/drawing/2014/main" id="{5E53ED20-523F-47D3-9AD9-A4EF10141420}"/>
                  </a:ext>
                </a:extLst>
              </p:cNvPr>
              <p:cNvSpPr/>
              <p:nvPr/>
            </p:nvSpPr>
            <p:spPr>
              <a:xfrm>
                <a:off x="5292591" y="1544877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204" name="椭圆 203">
                <a:extLst>
                  <a:ext uri="{FF2B5EF4-FFF2-40B4-BE49-F238E27FC236}">
                    <a16:creationId xmlns:a16="http://schemas.microsoft.com/office/drawing/2014/main" id="{EF7EBE30-07C9-4DA6-8BC9-1E87E777AFE5}"/>
                  </a:ext>
                </a:extLst>
              </p:cNvPr>
              <p:cNvSpPr/>
              <p:nvPr/>
            </p:nvSpPr>
            <p:spPr>
              <a:xfrm>
                <a:off x="4938669" y="1549961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205" name="椭圆 204">
                <a:extLst>
                  <a:ext uri="{FF2B5EF4-FFF2-40B4-BE49-F238E27FC236}">
                    <a16:creationId xmlns:a16="http://schemas.microsoft.com/office/drawing/2014/main" id="{FBFD5EC4-23B0-45A5-B7AD-1E8E6727E057}"/>
                  </a:ext>
                </a:extLst>
              </p:cNvPr>
              <p:cNvSpPr/>
              <p:nvPr/>
            </p:nvSpPr>
            <p:spPr>
              <a:xfrm>
                <a:off x="5648163" y="1544877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206" name="椭圆 205">
                <a:extLst>
                  <a:ext uri="{FF2B5EF4-FFF2-40B4-BE49-F238E27FC236}">
                    <a16:creationId xmlns:a16="http://schemas.microsoft.com/office/drawing/2014/main" id="{9FCB99AD-8E75-4A60-85B6-A003027B996B}"/>
                  </a:ext>
                </a:extLst>
              </p:cNvPr>
              <p:cNvSpPr/>
              <p:nvPr/>
            </p:nvSpPr>
            <p:spPr>
              <a:xfrm>
                <a:off x="2420670" y="1896361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207" name="椭圆 206">
                <a:extLst>
                  <a:ext uri="{FF2B5EF4-FFF2-40B4-BE49-F238E27FC236}">
                    <a16:creationId xmlns:a16="http://schemas.microsoft.com/office/drawing/2014/main" id="{4AD8A96B-9F5C-45CA-ABDB-9B4F7845807E}"/>
                  </a:ext>
                </a:extLst>
              </p:cNvPr>
              <p:cNvSpPr/>
              <p:nvPr/>
            </p:nvSpPr>
            <p:spPr>
              <a:xfrm>
                <a:off x="2779657" y="1896360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208" name="椭圆 207">
                <a:extLst>
                  <a:ext uri="{FF2B5EF4-FFF2-40B4-BE49-F238E27FC236}">
                    <a16:creationId xmlns:a16="http://schemas.microsoft.com/office/drawing/2014/main" id="{49DBF411-E5F2-4A13-BB96-72F45A3F09AB}"/>
                  </a:ext>
                </a:extLst>
              </p:cNvPr>
              <p:cNvSpPr/>
              <p:nvPr/>
            </p:nvSpPr>
            <p:spPr>
              <a:xfrm>
                <a:off x="3138644" y="1896360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209" name="椭圆 208">
                <a:extLst>
                  <a:ext uri="{FF2B5EF4-FFF2-40B4-BE49-F238E27FC236}">
                    <a16:creationId xmlns:a16="http://schemas.microsoft.com/office/drawing/2014/main" id="{8A08DC91-905A-4483-ACE2-E27E6157CDB6}"/>
                  </a:ext>
                </a:extLst>
              </p:cNvPr>
              <p:cNvSpPr/>
              <p:nvPr/>
            </p:nvSpPr>
            <p:spPr>
              <a:xfrm>
                <a:off x="3497631" y="1896360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210" name="椭圆 209">
                <a:extLst>
                  <a:ext uri="{FF2B5EF4-FFF2-40B4-BE49-F238E27FC236}">
                    <a16:creationId xmlns:a16="http://schemas.microsoft.com/office/drawing/2014/main" id="{AC4BFE38-4E78-4302-B0A1-4C56E4E0631F}"/>
                  </a:ext>
                </a:extLst>
              </p:cNvPr>
              <p:cNvSpPr/>
              <p:nvPr/>
            </p:nvSpPr>
            <p:spPr>
              <a:xfrm>
                <a:off x="3856618" y="1891277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211" name="椭圆 210">
                <a:extLst>
                  <a:ext uri="{FF2B5EF4-FFF2-40B4-BE49-F238E27FC236}">
                    <a16:creationId xmlns:a16="http://schemas.microsoft.com/office/drawing/2014/main" id="{D1165CF0-0DFE-4044-88A1-508E44EBC26C}"/>
                  </a:ext>
                </a:extLst>
              </p:cNvPr>
              <p:cNvSpPr/>
              <p:nvPr/>
            </p:nvSpPr>
            <p:spPr>
              <a:xfrm>
                <a:off x="4220670" y="1901431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212" name="椭圆 211">
                <a:extLst>
                  <a:ext uri="{FF2B5EF4-FFF2-40B4-BE49-F238E27FC236}">
                    <a16:creationId xmlns:a16="http://schemas.microsoft.com/office/drawing/2014/main" id="{A7F9D64E-9146-47B7-B714-FED1E7B3E8B0}"/>
                  </a:ext>
                </a:extLst>
              </p:cNvPr>
              <p:cNvSpPr/>
              <p:nvPr/>
            </p:nvSpPr>
            <p:spPr>
              <a:xfrm>
                <a:off x="4574592" y="1894652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213" name="椭圆 212">
                <a:extLst>
                  <a:ext uri="{FF2B5EF4-FFF2-40B4-BE49-F238E27FC236}">
                    <a16:creationId xmlns:a16="http://schemas.microsoft.com/office/drawing/2014/main" id="{C8D3521C-C340-40B5-BC2A-7236B8385A8D}"/>
                  </a:ext>
                </a:extLst>
              </p:cNvPr>
              <p:cNvSpPr/>
              <p:nvPr/>
            </p:nvSpPr>
            <p:spPr>
              <a:xfrm>
                <a:off x="5292566" y="1901431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214" name="椭圆 213">
                <a:extLst>
                  <a:ext uri="{FF2B5EF4-FFF2-40B4-BE49-F238E27FC236}">
                    <a16:creationId xmlns:a16="http://schemas.microsoft.com/office/drawing/2014/main" id="{F5D4D191-26CF-4A77-9363-E9738C1288E0}"/>
                  </a:ext>
                </a:extLst>
              </p:cNvPr>
              <p:cNvSpPr/>
              <p:nvPr/>
            </p:nvSpPr>
            <p:spPr>
              <a:xfrm>
                <a:off x="4938644" y="1906515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215" name="椭圆 214">
                <a:extLst>
                  <a:ext uri="{FF2B5EF4-FFF2-40B4-BE49-F238E27FC236}">
                    <a16:creationId xmlns:a16="http://schemas.microsoft.com/office/drawing/2014/main" id="{9EB6903D-1520-49BD-882C-F85C8C1B3FDB}"/>
                  </a:ext>
                </a:extLst>
              </p:cNvPr>
              <p:cNvSpPr/>
              <p:nvPr/>
            </p:nvSpPr>
            <p:spPr>
              <a:xfrm>
                <a:off x="5648138" y="1901431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216" name="椭圆 215">
                <a:extLst>
                  <a:ext uri="{FF2B5EF4-FFF2-40B4-BE49-F238E27FC236}">
                    <a16:creationId xmlns:a16="http://schemas.microsoft.com/office/drawing/2014/main" id="{09A9B53F-AF04-4F49-B96E-30EBDD555AEE}"/>
                  </a:ext>
                </a:extLst>
              </p:cNvPr>
              <p:cNvSpPr/>
              <p:nvPr/>
            </p:nvSpPr>
            <p:spPr>
              <a:xfrm>
                <a:off x="2420695" y="2245188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217" name="椭圆 216">
                <a:extLst>
                  <a:ext uri="{FF2B5EF4-FFF2-40B4-BE49-F238E27FC236}">
                    <a16:creationId xmlns:a16="http://schemas.microsoft.com/office/drawing/2014/main" id="{A0E3597D-3163-4DCC-980B-E366463ED39A}"/>
                  </a:ext>
                </a:extLst>
              </p:cNvPr>
              <p:cNvSpPr/>
              <p:nvPr/>
            </p:nvSpPr>
            <p:spPr>
              <a:xfrm>
                <a:off x="2779682" y="2245187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218" name="椭圆 217">
                <a:extLst>
                  <a:ext uri="{FF2B5EF4-FFF2-40B4-BE49-F238E27FC236}">
                    <a16:creationId xmlns:a16="http://schemas.microsoft.com/office/drawing/2014/main" id="{B10D687D-ABA7-4EE6-B33B-D463C164DAAA}"/>
                  </a:ext>
                </a:extLst>
              </p:cNvPr>
              <p:cNvSpPr/>
              <p:nvPr/>
            </p:nvSpPr>
            <p:spPr>
              <a:xfrm>
                <a:off x="3138669" y="2245187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219" name="椭圆 218">
                <a:extLst>
                  <a:ext uri="{FF2B5EF4-FFF2-40B4-BE49-F238E27FC236}">
                    <a16:creationId xmlns:a16="http://schemas.microsoft.com/office/drawing/2014/main" id="{03C65A89-52FC-4F55-92EE-25DC28752FCF}"/>
                  </a:ext>
                </a:extLst>
              </p:cNvPr>
              <p:cNvSpPr/>
              <p:nvPr/>
            </p:nvSpPr>
            <p:spPr>
              <a:xfrm>
                <a:off x="3497656" y="2245187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220" name="椭圆 219">
                <a:extLst>
                  <a:ext uri="{FF2B5EF4-FFF2-40B4-BE49-F238E27FC236}">
                    <a16:creationId xmlns:a16="http://schemas.microsoft.com/office/drawing/2014/main" id="{E39711CA-8C2E-48FE-9DD3-468882326104}"/>
                  </a:ext>
                </a:extLst>
              </p:cNvPr>
              <p:cNvSpPr/>
              <p:nvPr/>
            </p:nvSpPr>
            <p:spPr>
              <a:xfrm>
                <a:off x="3856643" y="2240104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221" name="椭圆 220">
                <a:extLst>
                  <a:ext uri="{FF2B5EF4-FFF2-40B4-BE49-F238E27FC236}">
                    <a16:creationId xmlns:a16="http://schemas.microsoft.com/office/drawing/2014/main" id="{88DA398D-5C1A-427C-886C-FD4F534D1DB1}"/>
                  </a:ext>
                </a:extLst>
              </p:cNvPr>
              <p:cNvSpPr/>
              <p:nvPr/>
            </p:nvSpPr>
            <p:spPr>
              <a:xfrm>
                <a:off x="4220695" y="2250258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222" name="椭圆 221">
                <a:extLst>
                  <a:ext uri="{FF2B5EF4-FFF2-40B4-BE49-F238E27FC236}">
                    <a16:creationId xmlns:a16="http://schemas.microsoft.com/office/drawing/2014/main" id="{DC3CC713-A195-432D-9E96-384D1A4F1628}"/>
                  </a:ext>
                </a:extLst>
              </p:cNvPr>
              <p:cNvSpPr/>
              <p:nvPr/>
            </p:nvSpPr>
            <p:spPr>
              <a:xfrm>
                <a:off x="4574617" y="2243479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223" name="椭圆 222">
                <a:extLst>
                  <a:ext uri="{FF2B5EF4-FFF2-40B4-BE49-F238E27FC236}">
                    <a16:creationId xmlns:a16="http://schemas.microsoft.com/office/drawing/2014/main" id="{A9DCE4C6-818E-4D33-9B7F-D73BBB3DFF1A}"/>
                  </a:ext>
                </a:extLst>
              </p:cNvPr>
              <p:cNvSpPr/>
              <p:nvPr/>
            </p:nvSpPr>
            <p:spPr>
              <a:xfrm>
                <a:off x="5292591" y="2250258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224" name="椭圆 223">
                <a:extLst>
                  <a:ext uri="{FF2B5EF4-FFF2-40B4-BE49-F238E27FC236}">
                    <a16:creationId xmlns:a16="http://schemas.microsoft.com/office/drawing/2014/main" id="{FB2D4635-F9F0-4ED5-B534-513246D940A7}"/>
                  </a:ext>
                </a:extLst>
              </p:cNvPr>
              <p:cNvSpPr/>
              <p:nvPr/>
            </p:nvSpPr>
            <p:spPr>
              <a:xfrm>
                <a:off x="4938669" y="2255342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225" name="椭圆 224">
                <a:extLst>
                  <a:ext uri="{FF2B5EF4-FFF2-40B4-BE49-F238E27FC236}">
                    <a16:creationId xmlns:a16="http://schemas.microsoft.com/office/drawing/2014/main" id="{F5DA6DD8-4895-4F8B-AAD9-153BF5FBF353}"/>
                  </a:ext>
                </a:extLst>
              </p:cNvPr>
              <p:cNvSpPr/>
              <p:nvPr/>
            </p:nvSpPr>
            <p:spPr>
              <a:xfrm>
                <a:off x="5648163" y="2250258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226" name="椭圆 225">
                <a:extLst>
                  <a:ext uri="{FF2B5EF4-FFF2-40B4-BE49-F238E27FC236}">
                    <a16:creationId xmlns:a16="http://schemas.microsoft.com/office/drawing/2014/main" id="{B113B052-D98E-4CFB-AB9D-922BC41AC505}"/>
                  </a:ext>
                </a:extLst>
              </p:cNvPr>
              <p:cNvSpPr/>
              <p:nvPr/>
            </p:nvSpPr>
            <p:spPr>
              <a:xfrm>
                <a:off x="2420695" y="2602458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227" name="椭圆 226">
                <a:extLst>
                  <a:ext uri="{FF2B5EF4-FFF2-40B4-BE49-F238E27FC236}">
                    <a16:creationId xmlns:a16="http://schemas.microsoft.com/office/drawing/2014/main" id="{8ADE70B5-A1D0-45D3-B128-91F95195B64E}"/>
                  </a:ext>
                </a:extLst>
              </p:cNvPr>
              <p:cNvSpPr/>
              <p:nvPr/>
            </p:nvSpPr>
            <p:spPr>
              <a:xfrm>
                <a:off x="2779682" y="2602457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228" name="椭圆 227">
                <a:extLst>
                  <a:ext uri="{FF2B5EF4-FFF2-40B4-BE49-F238E27FC236}">
                    <a16:creationId xmlns:a16="http://schemas.microsoft.com/office/drawing/2014/main" id="{C15CCEE9-61B8-4915-9F00-DDE602B435C8}"/>
                  </a:ext>
                </a:extLst>
              </p:cNvPr>
              <p:cNvSpPr/>
              <p:nvPr/>
            </p:nvSpPr>
            <p:spPr>
              <a:xfrm>
                <a:off x="3138669" y="2602457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229" name="椭圆 228">
                <a:extLst>
                  <a:ext uri="{FF2B5EF4-FFF2-40B4-BE49-F238E27FC236}">
                    <a16:creationId xmlns:a16="http://schemas.microsoft.com/office/drawing/2014/main" id="{60839DD8-6603-4DCD-9ACE-DBC6ABAE8BB4}"/>
                  </a:ext>
                </a:extLst>
              </p:cNvPr>
              <p:cNvSpPr/>
              <p:nvPr/>
            </p:nvSpPr>
            <p:spPr>
              <a:xfrm>
                <a:off x="3497656" y="2602457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230" name="椭圆 229">
                <a:extLst>
                  <a:ext uri="{FF2B5EF4-FFF2-40B4-BE49-F238E27FC236}">
                    <a16:creationId xmlns:a16="http://schemas.microsoft.com/office/drawing/2014/main" id="{8F5F8073-DB32-4479-8AF2-CD3791F7EB9F}"/>
                  </a:ext>
                </a:extLst>
              </p:cNvPr>
              <p:cNvSpPr/>
              <p:nvPr/>
            </p:nvSpPr>
            <p:spPr>
              <a:xfrm>
                <a:off x="3856643" y="2597374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231" name="椭圆 230">
                <a:extLst>
                  <a:ext uri="{FF2B5EF4-FFF2-40B4-BE49-F238E27FC236}">
                    <a16:creationId xmlns:a16="http://schemas.microsoft.com/office/drawing/2014/main" id="{C196FC5E-03F2-43C5-B216-4DB97974C4DF}"/>
                  </a:ext>
                </a:extLst>
              </p:cNvPr>
              <p:cNvSpPr/>
              <p:nvPr/>
            </p:nvSpPr>
            <p:spPr>
              <a:xfrm>
                <a:off x="4220695" y="2607528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232" name="椭圆 231">
                <a:extLst>
                  <a:ext uri="{FF2B5EF4-FFF2-40B4-BE49-F238E27FC236}">
                    <a16:creationId xmlns:a16="http://schemas.microsoft.com/office/drawing/2014/main" id="{62B3CB0B-9641-45D4-A728-E699468064FD}"/>
                  </a:ext>
                </a:extLst>
              </p:cNvPr>
              <p:cNvSpPr/>
              <p:nvPr/>
            </p:nvSpPr>
            <p:spPr>
              <a:xfrm>
                <a:off x="4574617" y="2600749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233" name="椭圆 232">
                <a:extLst>
                  <a:ext uri="{FF2B5EF4-FFF2-40B4-BE49-F238E27FC236}">
                    <a16:creationId xmlns:a16="http://schemas.microsoft.com/office/drawing/2014/main" id="{EEDB3753-2F6A-45C0-843F-ED5AF18375B6}"/>
                  </a:ext>
                </a:extLst>
              </p:cNvPr>
              <p:cNvSpPr/>
              <p:nvPr/>
            </p:nvSpPr>
            <p:spPr>
              <a:xfrm>
                <a:off x="5292591" y="2607528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234" name="椭圆 233">
                <a:extLst>
                  <a:ext uri="{FF2B5EF4-FFF2-40B4-BE49-F238E27FC236}">
                    <a16:creationId xmlns:a16="http://schemas.microsoft.com/office/drawing/2014/main" id="{227B19E6-B910-4E54-B7EC-D75E59C1DF8F}"/>
                  </a:ext>
                </a:extLst>
              </p:cNvPr>
              <p:cNvSpPr/>
              <p:nvPr/>
            </p:nvSpPr>
            <p:spPr>
              <a:xfrm>
                <a:off x="4938669" y="2612612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235" name="椭圆 234">
                <a:extLst>
                  <a:ext uri="{FF2B5EF4-FFF2-40B4-BE49-F238E27FC236}">
                    <a16:creationId xmlns:a16="http://schemas.microsoft.com/office/drawing/2014/main" id="{15B30E23-E60C-49A2-8946-597CECFCB741}"/>
                  </a:ext>
                </a:extLst>
              </p:cNvPr>
              <p:cNvSpPr/>
              <p:nvPr/>
            </p:nvSpPr>
            <p:spPr>
              <a:xfrm>
                <a:off x="5648163" y="2607528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236" name="椭圆 235">
                <a:extLst>
                  <a:ext uri="{FF2B5EF4-FFF2-40B4-BE49-F238E27FC236}">
                    <a16:creationId xmlns:a16="http://schemas.microsoft.com/office/drawing/2014/main" id="{E3DE1F52-A78C-4392-8D8C-116E20744E1D}"/>
                  </a:ext>
                </a:extLst>
              </p:cNvPr>
              <p:cNvSpPr/>
              <p:nvPr/>
            </p:nvSpPr>
            <p:spPr>
              <a:xfrm>
                <a:off x="2420695" y="2975188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237" name="椭圆 236">
                <a:extLst>
                  <a:ext uri="{FF2B5EF4-FFF2-40B4-BE49-F238E27FC236}">
                    <a16:creationId xmlns:a16="http://schemas.microsoft.com/office/drawing/2014/main" id="{B63F4100-79CD-4BA0-82CA-FEF687ABDBAA}"/>
                  </a:ext>
                </a:extLst>
              </p:cNvPr>
              <p:cNvSpPr/>
              <p:nvPr/>
            </p:nvSpPr>
            <p:spPr>
              <a:xfrm>
                <a:off x="2779682" y="2975187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238" name="椭圆 237">
                <a:extLst>
                  <a:ext uri="{FF2B5EF4-FFF2-40B4-BE49-F238E27FC236}">
                    <a16:creationId xmlns:a16="http://schemas.microsoft.com/office/drawing/2014/main" id="{5B335F97-1FDD-448A-9EAC-C6E1AD899867}"/>
                  </a:ext>
                </a:extLst>
              </p:cNvPr>
              <p:cNvSpPr/>
              <p:nvPr/>
            </p:nvSpPr>
            <p:spPr>
              <a:xfrm>
                <a:off x="3138669" y="2975187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239" name="椭圆 238">
                <a:extLst>
                  <a:ext uri="{FF2B5EF4-FFF2-40B4-BE49-F238E27FC236}">
                    <a16:creationId xmlns:a16="http://schemas.microsoft.com/office/drawing/2014/main" id="{DBC5749E-D4D6-402A-BB27-D9F5F7688A70}"/>
                  </a:ext>
                </a:extLst>
              </p:cNvPr>
              <p:cNvSpPr/>
              <p:nvPr/>
            </p:nvSpPr>
            <p:spPr>
              <a:xfrm>
                <a:off x="3497656" y="2975187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240" name="椭圆 239">
                <a:extLst>
                  <a:ext uri="{FF2B5EF4-FFF2-40B4-BE49-F238E27FC236}">
                    <a16:creationId xmlns:a16="http://schemas.microsoft.com/office/drawing/2014/main" id="{9545A6DA-5DBF-4158-96FB-5387A05B659A}"/>
                  </a:ext>
                </a:extLst>
              </p:cNvPr>
              <p:cNvSpPr/>
              <p:nvPr/>
            </p:nvSpPr>
            <p:spPr>
              <a:xfrm>
                <a:off x="3856643" y="2970104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241" name="椭圆 240">
                <a:extLst>
                  <a:ext uri="{FF2B5EF4-FFF2-40B4-BE49-F238E27FC236}">
                    <a16:creationId xmlns:a16="http://schemas.microsoft.com/office/drawing/2014/main" id="{8AE055D6-7D30-4F6F-B28D-60063DD90AC5}"/>
                  </a:ext>
                </a:extLst>
              </p:cNvPr>
              <p:cNvSpPr/>
              <p:nvPr/>
            </p:nvSpPr>
            <p:spPr>
              <a:xfrm>
                <a:off x="4220695" y="2980258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242" name="椭圆 241">
                <a:extLst>
                  <a:ext uri="{FF2B5EF4-FFF2-40B4-BE49-F238E27FC236}">
                    <a16:creationId xmlns:a16="http://schemas.microsoft.com/office/drawing/2014/main" id="{3F66B0A9-A40A-4161-BBC8-96A37DF72A18}"/>
                  </a:ext>
                </a:extLst>
              </p:cNvPr>
              <p:cNvSpPr/>
              <p:nvPr/>
            </p:nvSpPr>
            <p:spPr>
              <a:xfrm>
                <a:off x="4574617" y="2973479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243" name="椭圆 242">
                <a:extLst>
                  <a:ext uri="{FF2B5EF4-FFF2-40B4-BE49-F238E27FC236}">
                    <a16:creationId xmlns:a16="http://schemas.microsoft.com/office/drawing/2014/main" id="{15AA8D6D-6BAE-4797-8A8F-CB7E7FA6DD2C}"/>
                  </a:ext>
                </a:extLst>
              </p:cNvPr>
              <p:cNvSpPr/>
              <p:nvPr/>
            </p:nvSpPr>
            <p:spPr>
              <a:xfrm>
                <a:off x="5292591" y="2980258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244" name="椭圆 243">
                <a:extLst>
                  <a:ext uri="{FF2B5EF4-FFF2-40B4-BE49-F238E27FC236}">
                    <a16:creationId xmlns:a16="http://schemas.microsoft.com/office/drawing/2014/main" id="{B4197683-D2FF-45DB-9CA1-E7FDDC4CED2E}"/>
                  </a:ext>
                </a:extLst>
              </p:cNvPr>
              <p:cNvSpPr/>
              <p:nvPr/>
            </p:nvSpPr>
            <p:spPr>
              <a:xfrm>
                <a:off x="4938669" y="2985342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245" name="椭圆 244">
                <a:extLst>
                  <a:ext uri="{FF2B5EF4-FFF2-40B4-BE49-F238E27FC236}">
                    <a16:creationId xmlns:a16="http://schemas.microsoft.com/office/drawing/2014/main" id="{0F90D5B5-6AF2-4278-81CF-DF4EB76D7E82}"/>
                  </a:ext>
                </a:extLst>
              </p:cNvPr>
              <p:cNvSpPr/>
              <p:nvPr/>
            </p:nvSpPr>
            <p:spPr>
              <a:xfrm>
                <a:off x="5648163" y="2980258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cxnSp>
            <p:nvCxnSpPr>
              <p:cNvPr id="246" name="直接连接符 245">
                <a:extLst>
                  <a:ext uri="{FF2B5EF4-FFF2-40B4-BE49-F238E27FC236}">
                    <a16:creationId xmlns:a16="http://schemas.microsoft.com/office/drawing/2014/main" id="{6E6FDC82-783C-48EA-B27B-D796A6AA0EDF}"/>
                  </a:ext>
                </a:extLst>
              </p:cNvPr>
              <p:cNvCxnSpPr/>
              <p:nvPr/>
            </p:nvCxnSpPr>
            <p:spPr>
              <a:xfrm>
                <a:off x="6096218" y="3766328"/>
                <a:ext cx="3240000" cy="0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直接连接符 246">
                <a:extLst>
                  <a:ext uri="{FF2B5EF4-FFF2-40B4-BE49-F238E27FC236}">
                    <a16:creationId xmlns:a16="http://schemas.microsoft.com/office/drawing/2014/main" id="{683EC7FE-A92C-43B5-B754-07A8620528DC}"/>
                  </a:ext>
                </a:extLst>
              </p:cNvPr>
              <p:cNvCxnSpPr/>
              <p:nvPr/>
            </p:nvCxnSpPr>
            <p:spPr>
              <a:xfrm>
                <a:off x="6096218" y="4135475"/>
                <a:ext cx="3240000" cy="0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直接连接符 247">
                <a:extLst>
                  <a:ext uri="{FF2B5EF4-FFF2-40B4-BE49-F238E27FC236}">
                    <a16:creationId xmlns:a16="http://schemas.microsoft.com/office/drawing/2014/main" id="{0C245BC5-EE19-4856-91CF-4EB470B89499}"/>
                  </a:ext>
                </a:extLst>
              </p:cNvPr>
              <p:cNvCxnSpPr/>
              <p:nvPr/>
            </p:nvCxnSpPr>
            <p:spPr>
              <a:xfrm>
                <a:off x="6096218" y="4487688"/>
                <a:ext cx="3240000" cy="0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直接连接符 248">
                <a:extLst>
                  <a:ext uri="{FF2B5EF4-FFF2-40B4-BE49-F238E27FC236}">
                    <a16:creationId xmlns:a16="http://schemas.microsoft.com/office/drawing/2014/main" id="{429FB916-E853-4636-B48C-A717AFE83399}"/>
                  </a:ext>
                </a:extLst>
              </p:cNvPr>
              <p:cNvCxnSpPr/>
              <p:nvPr/>
            </p:nvCxnSpPr>
            <p:spPr>
              <a:xfrm>
                <a:off x="6096218" y="4860222"/>
                <a:ext cx="3240000" cy="0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直接连接符 249">
                <a:extLst>
                  <a:ext uri="{FF2B5EF4-FFF2-40B4-BE49-F238E27FC236}">
                    <a16:creationId xmlns:a16="http://schemas.microsoft.com/office/drawing/2014/main" id="{24DB6A50-B858-4015-B12D-49399DD92089}"/>
                  </a:ext>
                </a:extLst>
              </p:cNvPr>
              <p:cNvCxnSpPr/>
              <p:nvPr/>
            </p:nvCxnSpPr>
            <p:spPr>
              <a:xfrm>
                <a:off x="6096218" y="5215822"/>
                <a:ext cx="3240000" cy="0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直接连接符 250">
                <a:extLst>
                  <a:ext uri="{FF2B5EF4-FFF2-40B4-BE49-F238E27FC236}">
                    <a16:creationId xmlns:a16="http://schemas.microsoft.com/office/drawing/2014/main" id="{1E2794AE-A853-4F8E-AE46-ADD2643124E8}"/>
                  </a:ext>
                </a:extLst>
              </p:cNvPr>
              <p:cNvCxnSpPr/>
              <p:nvPr/>
            </p:nvCxnSpPr>
            <p:spPr>
              <a:xfrm>
                <a:off x="6096218" y="5578195"/>
                <a:ext cx="3240000" cy="0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直接连接符 251">
                <a:extLst>
                  <a:ext uri="{FF2B5EF4-FFF2-40B4-BE49-F238E27FC236}">
                    <a16:creationId xmlns:a16="http://schemas.microsoft.com/office/drawing/2014/main" id="{CD6C0D78-20E6-41FA-B65A-3135C66002A2}"/>
                  </a:ext>
                </a:extLst>
              </p:cNvPr>
              <p:cNvCxnSpPr/>
              <p:nvPr/>
            </p:nvCxnSpPr>
            <p:spPr>
              <a:xfrm>
                <a:off x="6096218" y="5930408"/>
                <a:ext cx="3240000" cy="0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直接连接符 252">
                <a:extLst>
                  <a:ext uri="{FF2B5EF4-FFF2-40B4-BE49-F238E27FC236}">
                    <a16:creationId xmlns:a16="http://schemas.microsoft.com/office/drawing/2014/main" id="{33623F0F-D7FF-4D6B-A174-7F0EE77E3CD7}"/>
                  </a:ext>
                </a:extLst>
              </p:cNvPr>
              <p:cNvCxnSpPr/>
              <p:nvPr/>
            </p:nvCxnSpPr>
            <p:spPr>
              <a:xfrm>
                <a:off x="6096218" y="6279235"/>
                <a:ext cx="3240000" cy="0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直接连接符 253">
                <a:extLst>
                  <a:ext uri="{FF2B5EF4-FFF2-40B4-BE49-F238E27FC236}">
                    <a16:creationId xmlns:a16="http://schemas.microsoft.com/office/drawing/2014/main" id="{628BEDEE-FA2B-4606-9E6C-AA678CA4BB05}"/>
                  </a:ext>
                </a:extLst>
              </p:cNvPr>
              <p:cNvCxnSpPr/>
              <p:nvPr/>
            </p:nvCxnSpPr>
            <p:spPr>
              <a:xfrm>
                <a:off x="6456031" y="3419194"/>
                <a:ext cx="0" cy="3240000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直接连接符 254">
                <a:extLst>
                  <a:ext uri="{FF2B5EF4-FFF2-40B4-BE49-F238E27FC236}">
                    <a16:creationId xmlns:a16="http://schemas.microsoft.com/office/drawing/2014/main" id="{B88E8959-D75A-47F3-BFC2-541F8DB27BC9}"/>
                  </a:ext>
                </a:extLst>
              </p:cNvPr>
              <p:cNvCxnSpPr/>
              <p:nvPr/>
            </p:nvCxnSpPr>
            <p:spPr>
              <a:xfrm>
                <a:off x="6818404" y="3419194"/>
                <a:ext cx="0" cy="3240000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直接连接符 255">
                <a:extLst>
                  <a:ext uri="{FF2B5EF4-FFF2-40B4-BE49-F238E27FC236}">
                    <a16:creationId xmlns:a16="http://schemas.microsoft.com/office/drawing/2014/main" id="{AD3A77F0-D7AA-4D9B-B33A-F382D37050F6}"/>
                  </a:ext>
                </a:extLst>
              </p:cNvPr>
              <p:cNvCxnSpPr/>
              <p:nvPr/>
            </p:nvCxnSpPr>
            <p:spPr>
              <a:xfrm>
                <a:off x="7177391" y="3419194"/>
                <a:ext cx="0" cy="3240000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直接连接符 256">
                <a:extLst>
                  <a:ext uri="{FF2B5EF4-FFF2-40B4-BE49-F238E27FC236}">
                    <a16:creationId xmlns:a16="http://schemas.microsoft.com/office/drawing/2014/main" id="{8D2D715F-59D9-4806-8862-7BCE1E0D49AE}"/>
                  </a:ext>
                </a:extLst>
              </p:cNvPr>
              <p:cNvCxnSpPr/>
              <p:nvPr/>
            </p:nvCxnSpPr>
            <p:spPr>
              <a:xfrm>
                <a:off x="7539764" y="3419194"/>
                <a:ext cx="0" cy="3240000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直接连接符 257">
                <a:extLst>
                  <a:ext uri="{FF2B5EF4-FFF2-40B4-BE49-F238E27FC236}">
                    <a16:creationId xmlns:a16="http://schemas.microsoft.com/office/drawing/2014/main" id="{F99E124D-59CB-4936-A173-163A3C2D0962}"/>
                  </a:ext>
                </a:extLst>
              </p:cNvPr>
              <p:cNvCxnSpPr/>
              <p:nvPr/>
            </p:nvCxnSpPr>
            <p:spPr>
              <a:xfrm>
                <a:off x="7898751" y="3419194"/>
                <a:ext cx="0" cy="3240000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直接连接符 258">
                <a:extLst>
                  <a:ext uri="{FF2B5EF4-FFF2-40B4-BE49-F238E27FC236}">
                    <a16:creationId xmlns:a16="http://schemas.microsoft.com/office/drawing/2014/main" id="{F76319A5-4209-485F-8C6C-DC4E33C84233}"/>
                  </a:ext>
                </a:extLst>
              </p:cNvPr>
              <p:cNvCxnSpPr/>
              <p:nvPr/>
            </p:nvCxnSpPr>
            <p:spPr>
              <a:xfrm>
                <a:off x="8254351" y="3419194"/>
                <a:ext cx="0" cy="3240000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直接连接符 259">
                <a:extLst>
                  <a:ext uri="{FF2B5EF4-FFF2-40B4-BE49-F238E27FC236}">
                    <a16:creationId xmlns:a16="http://schemas.microsoft.com/office/drawing/2014/main" id="{93E86CC3-F186-4B83-ACAB-3DC2B7CC0525}"/>
                  </a:ext>
                </a:extLst>
              </p:cNvPr>
              <p:cNvCxnSpPr/>
              <p:nvPr/>
            </p:nvCxnSpPr>
            <p:spPr>
              <a:xfrm>
                <a:off x="8616723" y="3419194"/>
                <a:ext cx="0" cy="3240000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直接连接符 260">
                <a:extLst>
                  <a:ext uri="{FF2B5EF4-FFF2-40B4-BE49-F238E27FC236}">
                    <a16:creationId xmlns:a16="http://schemas.microsoft.com/office/drawing/2014/main" id="{8B5116D9-B92C-4115-8926-CEA30F9E31BD}"/>
                  </a:ext>
                </a:extLst>
              </p:cNvPr>
              <p:cNvCxnSpPr/>
              <p:nvPr/>
            </p:nvCxnSpPr>
            <p:spPr>
              <a:xfrm>
                <a:off x="8968937" y="3419194"/>
                <a:ext cx="0" cy="3240000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2" name="矩形 261">
                <a:extLst>
                  <a:ext uri="{FF2B5EF4-FFF2-40B4-BE49-F238E27FC236}">
                    <a16:creationId xmlns:a16="http://schemas.microsoft.com/office/drawing/2014/main" id="{71C7B084-DF18-49AB-82A0-5CDD4FAE6363}"/>
                  </a:ext>
                </a:extLst>
              </p:cNvPr>
              <p:cNvSpPr/>
              <p:nvPr/>
            </p:nvSpPr>
            <p:spPr>
              <a:xfrm>
                <a:off x="6096218" y="3419194"/>
                <a:ext cx="3240000" cy="32400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263" name="椭圆 262">
                <a:extLst>
                  <a:ext uri="{FF2B5EF4-FFF2-40B4-BE49-F238E27FC236}">
                    <a16:creationId xmlns:a16="http://schemas.microsoft.com/office/drawing/2014/main" id="{5D0B4DF0-6699-4255-89E4-51A773639B9B}"/>
                  </a:ext>
                </a:extLst>
              </p:cNvPr>
              <p:cNvSpPr/>
              <p:nvPr/>
            </p:nvSpPr>
            <p:spPr>
              <a:xfrm>
                <a:off x="6020559" y="3339348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264" name="椭圆 263">
                <a:extLst>
                  <a:ext uri="{FF2B5EF4-FFF2-40B4-BE49-F238E27FC236}">
                    <a16:creationId xmlns:a16="http://schemas.microsoft.com/office/drawing/2014/main" id="{B33564FB-089B-4788-BA5B-4BA50190CE5F}"/>
                  </a:ext>
                </a:extLst>
              </p:cNvPr>
              <p:cNvSpPr/>
              <p:nvPr/>
            </p:nvSpPr>
            <p:spPr>
              <a:xfrm>
                <a:off x="6379546" y="3339347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265" name="椭圆 264">
                <a:extLst>
                  <a:ext uri="{FF2B5EF4-FFF2-40B4-BE49-F238E27FC236}">
                    <a16:creationId xmlns:a16="http://schemas.microsoft.com/office/drawing/2014/main" id="{7B2C2DED-53E5-4B28-AC37-A63A766FD4DB}"/>
                  </a:ext>
                </a:extLst>
              </p:cNvPr>
              <p:cNvSpPr/>
              <p:nvPr/>
            </p:nvSpPr>
            <p:spPr>
              <a:xfrm>
                <a:off x="6738533" y="3339347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266" name="椭圆 265">
                <a:extLst>
                  <a:ext uri="{FF2B5EF4-FFF2-40B4-BE49-F238E27FC236}">
                    <a16:creationId xmlns:a16="http://schemas.microsoft.com/office/drawing/2014/main" id="{E381BFB1-48EF-48EE-AF54-45072B6550A5}"/>
                  </a:ext>
                </a:extLst>
              </p:cNvPr>
              <p:cNvSpPr/>
              <p:nvPr/>
            </p:nvSpPr>
            <p:spPr>
              <a:xfrm>
                <a:off x="7097520" y="3339347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267" name="椭圆 266">
                <a:extLst>
                  <a:ext uri="{FF2B5EF4-FFF2-40B4-BE49-F238E27FC236}">
                    <a16:creationId xmlns:a16="http://schemas.microsoft.com/office/drawing/2014/main" id="{37307B05-9057-47D9-BE8D-4D90D0C9B55F}"/>
                  </a:ext>
                </a:extLst>
              </p:cNvPr>
              <p:cNvSpPr/>
              <p:nvPr/>
            </p:nvSpPr>
            <p:spPr>
              <a:xfrm>
                <a:off x="7456507" y="3334264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268" name="椭圆 267">
                <a:extLst>
                  <a:ext uri="{FF2B5EF4-FFF2-40B4-BE49-F238E27FC236}">
                    <a16:creationId xmlns:a16="http://schemas.microsoft.com/office/drawing/2014/main" id="{256F82CF-3410-4A24-80C4-09ACF784B76C}"/>
                  </a:ext>
                </a:extLst>
              </p:cNvPr>
              <p:cNvSpPr/>
              <p:nvPr/>
            </p:nvSpPr>
            <p:spPr>
              <a:xfrm>
                <a:off x="7820559" y="3344418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269" name="椭圆 268">
                <a:extLst>
                  <a:ext uri="{FF2B5EF4-FFF2-40B4-BE49-F238E27FC236}">
                    <a16:creationId xmlns:a16="http://schemas.microsoft.com/office/drawing/2014/main" id="{33738644-9243-46CD-9891-3A4565553E0E}"/>
                  </a:ext>
                </a:extLst>
              </p:cNvPr>
              <p:cNvSpPr/>
              <p:nvPr/>
            </p:nvSpPr>
            <p:spPr>
              <a:xfrm>
                <a:off x="8174481" y="3337639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270" name="椭圆 269">
                <a:extLst>
                  <a:ext uri="{FF2B5EF4-FFF2-40B4-BE49-F238E27FC236}">
                    <a16:creationId xmlns:a16="http://schemas.microsoft.com/office/drawing/2014/main" id="{6819E090-7E3A-4517-9BBD-CA05BA8CD0C8}"/>
                  </a:ext>
                </a:extLst>
              </p:cNvPr>
              <p:cNvSpPr/>
              <p:nvPr/>
            </p:nvSpPr>
            <p:spPr>
              <a:xfrm>
                <a:off x="8892455" y="3344418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271" name="椭圆 270">
                <a:extLst>
                  <a:ext uri="{FF2B5EF4-FFF2-40B4-BE49-F238E27FC236}">
                    <a16:creationId xmlns:a16="http://schemas.microsoft.com/office/drawing/2014/main" id="{CC625B9B-C070-49D9-A557-20B39D790FF8}"/>
                  </a:ext>
                </a:extLst>
              </p:cNvPr>
              <p:cNvSpPr/>
              <p:nvPr/>
            </p:nvSpPr>
            <p:spPr>
              <a:xfrm>
                <a:off x="8538533" y="3349502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272" name="椭圆 271">
                <a:extLst>
                  <a:ext uri="{FF2B5EF4-FFF2-40B4-BE49-F238E27FC236}">
                    <a16:creationId xmlns:a16="http://schemas.microsoft.com/office/drawing/2014/main" id="{EFBF406E-6579-4BB6-A2B1-865398572734}"/>
                  </a:ext>
                </a:extLst>
              </p:cNvPr>
              <p:cNvSpPr/>
              <p:nvPr/>
            </p:nvSpPr>
            <p:spPr>
              <a:xfrm>
                <a:off x="9248027" y="3344418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273" name="椭圆 272">
                <a:extLst>
                  <a:ext uri="{FF2B5EF4-FFF2-40B4-BE49-F238E27FC236}">
                    <a16:creationId xmlns:a16="http://schemas.microsoft.com/office/drawing/2014/main" id="{080BAC16-E940-4BA9-AE46-05C5332F6656}"/>
                  </a:ext>
                </a:extLst>
              </p:cNvPr>
              <p:cNvSpPr/>
              <p:nvPr/>
            </p:nvSpPr>
            <p:spPr>
              <a:xfrm>
                <a:off x="6020559" y="3688175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274" name="椭圆 273">
                <a:extLst>
                  <a:ext uri="{FF2B5EF4-FFF2-40B4-BE49-F238E27FC236}">
                    <a16:creationId xmlns:a16="http://schemas.microsoft.com/office/drawing/2014/main" id="{1A59E987-A815-493D-85A2-EA68298845F5}"/>
                  </a:ext>
                </a:extLst>
              </p:cNvPr>
              <p:cNvSpPr/>
              <p:nvPr/>
            </p:nvSpPr>
            <p:spPr>
              <a:xfrm>
                <a:off x="6379546" y="3688174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275" name="椭圆 274">
                <a:extLst>
                  <a:ext uri="{FF2B5EF4-FFF2-40B4-BE49-F238E27FC236}">
                    <a16:creationId xmlns:a16="http://schemas.microsoft.com/office/drawing/2014/main" id="{6EB6D018-721D-4E14-B0D5-DBA6D80AC5FA}"/>
                  </a:ext>
                </a:extLst>
              </p:cNvPr>
              <p:cNvSpPr/>
              <p:nvPr/>
            </p:nvSpPr>
            <p:spPr>
              <a:xfrm>
                <a:off x="6738533" y="3688174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276" name="椭圆 275">
                <a:extLst>
                  <a:ext uri="{FF2B5EF4-FFF2-40B4-BE49-F238E27FC236}">
                    <a16:creationId xmlns:a16="http://schemas.microsoft.com/office/drawing/2014/main" id="{97733DFD-0804-4572-AFF2-A7BE6252CAC0}"/>
                  </a:ext>
                </a:extLst>
              </p:cNvPr>
              <p:cNvSpPr/>
              <p:nvPr/>
            </p:nvSpPr>
            <p:spPr>
              <a:xfrm>
                <a:off x="7097520" y="3688174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277" name="椭圆 276">
                <a:extLst>
                  <a:ext uri="{FF2B5EF4-FFF2-40B4-BE49-F238E27FC236}">
                    <a16:creationId xmlns:a16="http://schemas.microsoft.com/office/drawing/2014/main" id="{001D2E1B-36C6-4436-B633-4D3BF63D3A9C}"/>
                  </a:ext>
                </a:extLst>
              </p:cNvPr>
              <p:cNvSpPr/>
              <p:nvPr/>
            </p:nvSpPr>
            <p:spPr>
              <a:xfrm>
                <a:off x="7456507" y="3683091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278" name="椭圆 277">
                <a:extLst>
                  <a:ext uri="{FF2B5EF4-FFF2-40B4-BE49-F238E27FC236}">
                    <a16:creationId xmlns:a16="http://schemas.microsoft.com/office/drawing/2014/main" id="{F05A48A9-1065-4214-A501-ACB196AA5BCE}"/>
                  </a:ext>
                </a:extLst>
              </p:cNvPr>
              <p:cNvSpPr/>
              <p:nvPr/>
            </p:nvSpPr>
            <p:spPr>
              <a:xfrm>
                <a:off x="7820559" y="3693245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279" name="椭圆 278">
                <a:extLst>
                  <a:ext uri="{FF2B5EF4-FFF2-40B4-BE49-F238E27FC236}">
                    <a16:creationId xmlns:a16="http://schemas.microsoft.com/office/drawing/2014/main" id="{D5F960AD-4AE4-4A9B-B23C-6BDA0216EA05}"/>
                  </a:ext>
                </a:extLst>
              </p:cNvPr>
              <p:cNvSpPr/>
              <p:nvPr/>
            </p:nvSpPr>
            <p:spPr>
              <a:xfrm>
                <a:off x="8174481" y="3686466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280" name="椭圆 279">
                <a:extLst>
                  <a:ext uri="{FF2B5EF4-FFF2-40B4-BE49-F238E27FC236}">
                    <a16:creationId xmlns:a16="http://schemas.microsoft.com/office/drawing/2014/main" id="{21759397-C7DB-4534-8789-2D7B9112FA11}"/>
                  </a:ext>
                </a:extLst>
              </p:cNvPr>
              <p:cNvSpPr/>
              <p:nvPr/>
            </p:nvSpPr>
            <p:spPr>
              <a:xfrm>
                <a:off x="8892455" y="3693245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281" name="椭圆 280">
                <a:extLst>
                  <a:ext uri="{FF2B5EF4-FFF2-40B4-BE49-F238E27FC236}">
                    <a16:creationId xmlns:a16="http://schemas.microsoft.com/office/drawing/2014/main" id="{27E1EF7B-0B59-4ADE-A3C4-37B42D44AD2C}"/>
                  </a:ext>
                </a:extLst>
              </p:cNvPr>
              <p:cNvSpPr/>
              <p:nvPr/>
            </p:nvSpPr>
            <p:spPr>
              <a:xfrm>
                <a:off x="8538533" y="3698329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282" name="椭圆 281">
                <a:extLst>
                  <a:ext uri="{FF2B5EF4-FFF2-40B4-BE49-F238E27FC236}">
                    <a16:creationId xmlns:a16="http://schemas.microsoft.com/office/drawing/2014/main" id="{F5A950F1-C517-4D0F-BD72-BA936D8CBE2C}"/>
                  </a:ext>
                </a:extLst>
              </p:cNvPr>
              <p:cNvSpPr/>
              <p:nvPr/>
            </p:nvSpPr>
            <p:spPr>
              <a:xfrm>
                <a:off x="9248027" y="3693245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283" name="椭圆 282">
                <a:extLst>
                  <a:ext uri="{FF2B5EF4-FFF2-40B4-BE49-F238E27FC236}">
                    <a16:creationId xmlns:a16="http://schemas.microsoft.com/office/drawing/2014/main" id="{467C6F19-B023-4A7A-91BF-07F07505C30F}"/>
                  </a:ext>
                </a:extLst>
              </p:cNvPr>
              <p:cNvSpPr/>
              <p:nvPr/>
            </p:nvSpPr>
            <p:spPr>
              <a:xfrm>
                <a:off x="6020532" y="4047155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284" name="椭圆 283">
                <a:extLst>
                  <a:ext uri="{FF2B5EF4-FFF2-40B4-BE49-F238E27FC236}">
                    <a16:creationId xmlns:a16="http://schemas.microsoft.com/office/drawing/2014/main" id="{A4ECC568-EFA8-4447-9897-3CF082B45826}"/>
                  </a:ext>
                </a:extLst>
              </p:cNvPr>
              <p:cNvSpPr/>
              <p:nvPr/>
            </p:nvSpPr>
            <p:spPr>
              <a:xfrm>
                <a:off x="6379519" y="4047154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285" name="椭圆 284">
                <a:extLst>
                  <a:ext uri="{FF2B5EF4-FFF2-40B4-BE49-F238E27FC236}">
                    <a16:creationId xmlns:a16="http://schemas.microsoft.com/office/drawing/2014/main" id="{02B3884D-E7AB-4D85-9FBB-D49766DF2C53}"/>
                  </a:ext>
                </a:extLst>
              </p:cNvPr>
              <p:cNvSpPr/>
              <p:nvPr/>
            </p:nvSpPr>
            <p:spPr>
              <a:xfrm>
                <a:off x="6738506" y="4047154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286" name="椭圆 285">
                <a:extLst>
                  <a:ext uri="{FF2B5EF4-FFF2-40B4-BE49-F238E27FC236}">
                    <a16:creationId xmlns:a16="http://schemas.microsoft.com/office/drawing/2014/main" id="{FC37CE0E-6C49-4D13-8094-FDF380CFC8ED}"/>
                  </a:ext>
                </a:extLst>
              </p:cNvPr>
              <p:cNvSpPr/>
              <p:nvPr/>
            </p:nvSpPr>
            <p:spPr>
              <a:xfrm>
                <a:off x="7097493" y="4047154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287" name="椭圆 286">
                <a:extLst>
                  <a:ext uri="{FF2B5EF4-FFF2-40B4-BE49-F238E27FC236}">
                    <a16:creationId xmlns:a16="http://schemas.microsoft.com/office/drawing/2014/main" id="{E6DD7F4F-1CAA-4913-B1E7-1127EDF61F5C}"/>
                  </a:ext>
                </a:extLst>
              </p:cNvPr>
              <p:cNvSpPr/>
              <p:nvPr/>
            </p:nvSpPr>
            <p:spPr>
              <a:xfrm>
                <a:off x="7456480" y="4042071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288" name="椭圆 287">
                <a:extLst>
                  <a:ext uri="{FF2B5EF4-FFF2-40B4-BE49-F238E27FC236}">
                    <a16:creationId xmlns:a16="http://schemas.microsoft.com/office/drawing/2014/main" id="{E390050D-8A00-4C3B-A784-EA63269EAA6C}"/>
                  </a:ext>
                </a:extLst>
              </p:cNvPr>
              <p:cNvSpPr/>
              <p:nvPr/>
            </p:nvSpPr>
            <p:spPr>
              <a:xfrm>
                <a:off x="7820532" y="4052225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289" name="椭圆 288">
                <a:extLst>
                  <a:ext uri="{FF2B5EF4-FFF2-40B4-BE49-F238E27FC236}">
                    <a16:creationId xmlns:a16="http://schemas.microsoft.com/office/drawing/2014/main" id="{E8F9A6AB-6224-4D68-A2E1-52DD33925EFD}"/>
                  </a:ext>
                </a:extLst>
              </p:cNvPr>
              <p:cNvSpPr/>
              <p:nvPr/>
            </p:nvSpPr>
            <p:spPr>
              <a:xfrm>
                <a:off x="8174454" y="4045446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290" name="椭圆 289">
                <a:extLst>
                  <a:ext uri="{FF2B5EF4-FFF2-40B4-BE49-F238E27FC236}">
                    <a16:creationId xmlns:a16="http://schemas.microsoft.com/office/drawing/2014/main" id="{21F0CD7A-B537-4C4A-9841-1B8684485D30}"/>
                  </a:ext>
                </a:extLst>
              </p:cNvPr>
              <p:cNvSpPr/>
              <p:nvPr/>
            </p:nvSpPr>
            <p:spPr>
              <a:xfrm>
                <a:off x="8892428" y="4052225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291" name="椭圆 290">
                <a:extLst>
                  <a:ext uri="{FF2B5EF4-FFF2-40B4-BE49-F238E27FC236}">
                    <a16:creationId xmlns:a16="http://schemas.microsoft.com/office/drawing/2014/main" id="{201A8C5B-3EA4-4E7E-A2F9-14EBE682D86D}"/>
                  </a:ext>
                </a:extLst>
              </p:cNvPr>
              <p:cNvSpPr/>
              <p:nvPr/>
            </p:nvSpPr>
            <p:spPr>
              <a:xfrm>
                <a:off x="8538506" y="4057309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292" name="椭圆 291">
                <a:extLst>
                  <a:ext uri="{FF2B5EF4-FFF2-40B4-BE49-F238E27FC236}">
                    <a16:creationId xmlns:a16="http://schemas.microsoft.com/office/drawing/2014/main" id="{7292E4D3-CC42-408E-B8DE-44AE9566A3D3}"/>
                  </a:ext>
                </a:extLst>
              </p:cNvPr>
              <p:cNvSpPr/>
              <p:nvPr/>
            </p:nvSpPr>
            <p:spPr>
              <a:xfrm>
                <a:off x="9248000" y="4052225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293" name="椭圆 292">
                <a:extLst>
                  <a:ext uri="{FF2B5EF4-FFF2-40B4-BE49-F238E27FC236}">
                    <a16:creationId xmlns:a16="http://schemas.microsoft.com/office/drawing/2014/main" id="{84E67509-6AB8-4747-AC0B-AAF17EE8E895}"/>
                  </a:ext>
                </a:extLst>
              </p:cNvPr>
              <p:cNvSpPr/>
              <p:nvPr/>
            </p:nvSpPr>
            <p:spPr>
              <a:xfrm>
                <a:off x="6020532" y="4411220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294" name="椭圆 293">
                <a:extLst>
                  <a:ext uri="{FF2B5EF4-FFF2-40B4-BE49-F238E27FC236}">
                    <a16:creationId xmlns:a16="http://schemas.microsoft.com/office/drawing/2014/main" id="{89707299-0014-421A-A5F1-ABDDE415891C}"/>
                  </a:ext>
                </a:extLst>
              </p:cNvPr>
              <p:cNvSpPr/>
              <p:nvPr/>
            </p:nvSpPr>
            <p:spPr>
              <a:xfrm>
                <a:off x="6379519" y="4411219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295" name="椭圆 294">
                <a:extLst>
                  <a:ext uri="{FF2B5EF4-FFF2-40B4-BE49-F238E27FC236}">
                    <a16:creationId xmlns:a16="http://schemas.microsoft.com/office/drawing/2014/main" id="{686EFFA1-A1B6-4910-95A4-AD0CE3ADB595}"/>
                  </a:ext>
                </a:extLst>
              </p:cNvPr>
              <p:cNvSpPr/>
              <p:nvPr/>
            </p:nvSpPr>
            <p:spPr>
              <a:xfrm>
                <a:off x="6738506" y="4411219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296" name="椭圆 295">
                <a:extLst>
                  <a:ext uri="{FF2B5EF4-FFF2-40B4-BE49-F238E27FC236}">
                    <a16:creationId xmlns:a16="http://schemas.microsoft.com/office/drawing/2014/main" id="{5BDACBA9-56E4-4E16-94AF-5FD85C336270}"/>
                  </a:ext>
                </a:extLst>
              </p:cNvPr>
              <p:cNvSpPr/>
              <p:nvPr/>
            </p:nvSpPr>
            <p:spPr>
              <a:xfrm>
                <a:off x="7097493" y="4411219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297" name="椭圆 296">
                <a:extLst>
                  <a:ext uri="{FF2B5EF4-FFF2-40B4-BE49-F238E27FC236}">
                    <a16:creationId xmlns:a16="http://schemas.microsoft.com/office/drawing/2014/main" id="{2EB812B1-7C75-48B3-9F63-5DE17FC8DCDA}"/>
                  </a:ext>
                </a:extLst>
              </p:cNvPr>
              <p:cNvSpPr/>
              <p:nvPr/>
            </p:nvSpPr>
            <p:spPr>
              <a:xfrm>
                <a:off x="7456480" y="4406136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298" name="椭圆 297">
                <a:extLst>
                  <a:ext uri="{FF2B5EF4-FFF2-40B4-BE49-F238E27FC236}">
                    <a16:creationId xmlns:a16="http://schemas.microsoft.com/office/drawing/2014/main" id="{45BF84F8-E0F2-4732-8FAF-3D318A9F888F}"/>
                  </a:ext>
                </a:extLst>
              </p:cNvPr>
              <p:cNvSpPr/>
              <p:nvPr/>
            </p:nvSpPr>
            <p:spPr>
              <a:xfrm>
                <a:off x="7820532" y="4416290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299" name="椭圆 298">
                <a:extLst>
                  <a:ext uri="{FF2B5EF4-FFF2-40B4-BE49-F238E27FC236}">
                    <a16:creationId xmlns:a16="http://schemas.microsoft.com/office/drawing/2014/main" id="{9EF3DDC2-AC81-4389-97D7-331007881263}"/>
                  </a:ext>
                </a:extLst>
              </p:cNvPr>
              <p:cNvSpPr/>
              <p:nvPr/>
            </p:nvSpPr>
            <p:spPr>
              <a:xfrm>
                <a:off x="8174454" y="4409511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00" name="椭圆 299">
                <a:extLst>
                  <a:ext uri="{FF2B5EF4-FFF2-40B4-BE49-F238E27FC236}">
                    <a16:creationId xmlns:a16="http://schemas.microsoft.com/office/drawing/2014/main" id="{AC4C7D3E-8862-4259-96F2-2228D23418C3}"/>
                  </a:ext>
                </a:extLst>
              </p:cNvPr>
              <p:cNvSpPr/>
              <p:nvPr/>
            </p:nvSpPr>
            <p:spPr>
              <a:xfrm>
                <a:off x="8892428" y="4416290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01" name="椭圆 300">
                <a:extLst>
                  <a:ext uri="{FF2B5EF4-FFF2-40B4-BE49-F238E27FC236}">
                    <a16:creationId xmlns:a16="http://schemas.microsoft.com/office/drawing/2014/main" id="{A1BAC44A-7208-41B9-BAB1-0265CC68D629}"/>
                  </a:ext>
                </a:extLst>
              </p:cNvPr>
              <p:cNvSpPr/>
              <p:nvPr/>
            </p:nvSpPr>
            <p:spPr>
              <a:xfrm>
                <a:off x="8538506" y="4421374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02" name="椭圆 301">
                <a:extLst>
                  <a:ext uri="{FF2B5EF4-FFF2-40B4-BE49-F238E27FC236}">
                    <a16:creationId xmlns:a16="http://schemas.microsoft.com/office/drawing/2014/main" id="{2F570F22-092B-4942-9EEA-729933C354DD}"/>
                  </a:ext>
                </a:extLst>
              </p:cNvPr>
              <p:cNvSpPr/>
              <p:nvPr/>
            </p:nvSpPr>
            <p:spPr>
              <a:xfrm>
                <a:off x="9248000" y="4416290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03" name="椭圆 302">
                <a:extLst>
                  <a:ext uri="{FF2B5EF4-FFF2-40B4-BE49-F238E27FC236}">
                    <a16:creationId xmlns:a16="http://schemas.microsoft.com/office/drawing/2014/main" id="{278BC647-6C80-4829-9B59-F63C4F322B49}"/>
                  </a:ext>
                </a:extLst>
              </p:cNvPr>
              <p:cNvSpPr/>
              <p:nvPr/>
            </p:nvSpPr>
            <p:spPr>
              <a:xfrm>
                <a:off x="6020532" y="4775285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04" name="椭圆 303">
                <a:extLst>
                  <a:ext uri="{FF2B5EF4-FFF2-40B4-BE49-F238E27FC236}">
                    <a16:creationId xmlns:a16="http://schemas.microsoft.com/office/drawing/2014/main" id="{CA2B18B6-41B6-47A6-8250-62849DC601B0}"/>
                  </a:ext>
                </a:extLst>
              </p:cNvPr>
              <p:cNvSpPr/>
              <p:nvPr/>
            </p:nvSpPr>
            <p:spPr>
              <a:xfrm>
                <a:off x="6379519" y="4775284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05" name="椭圆 304">
                <a:extLst>
                  <a:ext uri="{FF2B5EF4-FFF2-40B4-BE49-F238E27FC236}">
                    <a16:creationId xmlns:a16="http://schemas.microsoft.com/office/drawing/2014/main" id="{BE5C542D-D7E1-4B03-8665-59F1CA6084B9}"/>
                  </a:ext>
                </a:extLst>
              </p:cNvPr>
              <p:cNvSpPr/>
              <p:nvPr/>
            </p:nvSpPr>
            <p:spPr>
              <a:xfrm>
                <a:off x="6738506" y="4775284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06" name="椭圆 305">
                <a:extLst>
                  <a:ext uri="{FF2B5EF4-FFF2-40B4-BE49-F238E27FC236}">
                    <a16:creationId xmlns:a16="http://schemas.microsoft.com/office/drawing/2014/main" id="{10B7F2BC-F90A-47DB-98EC-04217ABEAAA0}"/>
                  </a:ext>
                </a:extLst>
              </p:cNvPr>
              <p:cNvSpPr/>
              <p:nvPr/>
            </p:nvSpPr>
            <p:spPr>
              <a:xfrm>
                <a:off x="7097493" y="4775284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07" name="椭圆 306">
                <a:extLst>
                  <a:ext uri="{FF2B5EF4-FFF2-40B4-BE49-F238E27FC236}">
                    <a16:creationId xmlns:a16="http://schemas.microsoft.com/office/drawing/2014/main" id="{3F8C98C1-A8F2-4180-9E6B-08FF0AB60BE9}"/>
                  </a:ext>
                </a:extLst>
              </p:cNvPr>
              <p:cNvSpPr/>
              <p:nvPr/>
            </p:nvSpPr>
            <p:spPr>
              <a:xfrm>
                <a:off x="7456480" y="4770201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08" name="椭圆 307">
                <a:extLst>
                  <a:ext uri="{FF2B5EF4-FFF2-40B4-BE49-F238E27FC236}">
                    <a16:creationId xmlns:a16="http://schemas.microsoft.com/office/drawing/2014/main" id="{1344C492-F4E8-4D23-954B-68BDE92DF2AB}"/>
                  </a:ext>
                </a:extLst>
              </p:cNvPr>
              <p:cNvSpPr/>
              <p:nvPr/>
            </p:nvSpPr>
            <p:spPr>
              <a:xfrm>
                <a:off x="7820532" y="4780355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09" name="椭圆 308">
                <a:extLst>
                  <a:ext uri="{FF2B5EF4-FFF2-40B4-BE49-F238E27FC236}">
                    <a16:creationId xmlns:a16="http://schemas.microsoft.com/office/drawing/2014/main" id="{7787C1E8-7DEC-4B5D-AD64-94D80DB4B9C4}"/>
                  </a:ext>
                </a:extLst>
              </p:cNvPr>
              <p:cNvSpPr/>
              <p:nvPr/>
            </p:nvSpPr>
            <p:spPr>
              <a:xfrm>
                <a:off x="8174454" y="4773576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10" name="椭圆 309">
                <a:extLst>
                  <a:ext uri="{FF2B5EF4-FFF2-40B4-BE49-F238E27FC236}">
                    <a16:creationId xmlns:a16="http://schemas.microsoft.com/office/drawing/2014/main" id="{4560F502-C1DD-4480-82C4-0DB1AE52D617}"/>
                  </a:ext>
                </a:extLst>
              </p:cNvPr>
              <p:cNvSpPr/>
              <p:nvPr/>
            </p:nvSpPr>
            <p:spPr>
              <a:xfrm>
                <a:off x="8892428" y="4780355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11" name="椭圆 310">
                <a:extLst>
                  <a:ext uri="{FF2B5EF4-FFF2-40B4-BE49-F238E27FC236}">
                    <a16:creationId xmlns:a16="http://schemas.microsoft.com/office/drawing/2014/main" id="{01AC5F18-90AF-4A68-A428-E4538A8E2D41}"/>
                  </a:ext>
                </a:extLst>
              </p:cNvPr>
              <p:cNvSpPr/>
              <p:nvPr/>
            </p:nvSpPr>
            <p:spPr>
              <a:xfrm>
                <a:off x="8538506" y="4785439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12" name="椭圆 311">
                <a:extLst>
                  <a:ext uri="{FF2B5EF4-FFF2-40B4-BE49-F238E27FC236}">
                    <a16:creationId xmlns:a16="http://schemas.microsoft.com/office/drawing/2014/main" id="{87213D83-F9B1-4B99-812D-D8481E38E400}"/>
                  </a:ext>
                </a:extLst>
              </p:cNvPr>
              <p:cNvSpPr/>
              <p:nvPr/>
            </p:nvSpPr>
            <p:spPr>
              <a:xfrm>
                <a:off x="9248000" y="4780355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13" name="椭圆 312">
                <a:extLst>
                  <a:ext uri="{FF2B5EF4-FFF2-40B4-BE49-F238E27FC236}">
                    <a16:creationId xmlns:a16="http://schemas.microsoft.com/office/drawing/2014/main" id="{5EEF3282-4E19-451F-9EF9-0EA74EFEBB2C}"/>
                  </a:ext>
                </a:extLst>
              </p:cNvPr>
              <p:cNvSpPr/>
              <p:nvPr/>
            </p:nvSpPr>
            <p:spPr>
              <a:xfrm>
                <a:off x="6020532" y="5141992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14" name="椭圆 313">
                <a:extLst>
                  <a:ext uri="{FF2B5EF4-FFF2-40B4-BE49-F238E27FC236}">
                    <a16:creationId xmlns:a16="http://schemas.microsoft.com/office/drawing/2014/main" id="{F8DF00D6-E2CB-4393-8BE4-C43B817332DD}"/>
                  </a:ext>
                </a:extLst>
              </p:cNvPr>
              <p:cNvSpPr/>
              <p:nvPr/>
            </p:nvSpPr>
            <p:spPr>
              <a:xfrm>
                <a:off x="6379519" y="5141991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15" name="椭圆 314">
                <a:extLst>
                  <a:ext uri="{FF2B5EF4-FFF2-40B4-BE49-F238E27FC236}">
                    <a16:creationId xmlns:a16="http://schemas.microsoft.com/office/drawing/2014/main" id="{15D2C538-376C-499A-A6F5-3ACC665634B1}"/>
                  </a:ext>
                </a:extLst>
              </p:cNvPr>
              <p:cNvSpPr/>
              <p:nvPr/>
            </p:nvSpPr>
            <p:spPr>
              <a:xfrm>
                <a:off x="6738506" y="5141991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16" name="椭圆 315">
                <a:extLst>
                  <a:ext uri="{FF2B5EF4-FFF2-40B4-BE49-F238E27FC236}">
                    <a16:creationId xmlns:a16="http://schemas.microsoft.com/office/drawing/2014/main" id="{D1F0C02B-0A65-424A-AEE6-D30E35DDE389}"/>
                  </a:ext>
                </a:extLst>
              </p:cNvPr>
              <p:cNvSpPr/>
              <p:nvPr/>
            </p:nvSpPr>
            <p:spPr>
              <a:xfrm>
                <a:off x="7097493" y="5141991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17" name="椭圆 316">
                <a:extLst>
                  <a:ext uri="{FF2B5EF4-FFF2-40B4-BE49-F238E27FC236}">
                    <a16:creationId xmlns:a16="http://schemas.microsoft.com/office/drawing/2014/main" id="{5E7C7239-943D-4E2F-BA59-2257BF4BDF83}"/>
                  </a:ext>
                </a:extLst>
              </p:cNvPr>
              <p:cNvSpPr/>
              <p:nvPr/>
            </p:nvSpPr>
            <p:spPr>
              <a:xfrm>
                <a:off x="7456480" y="5136908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18" name="椭圆 317">
                <a:extLst>
                  <a:ext uri="{FF2B5EF4-FFF2-40B4-BE49-F238E27FC236}">
                    <a16:creationId xmlns:a16="http://schemas.microsoft.com/office/drawing/2014/main" id="{9D4A8A32-837A-4240-9183-DCF1D90B9B25}"/>
                  </a:ext>
                </a:extLst>
              </p:cNvPr>
              <p:cNvSpPr/>
              <p:nvPr/>
            </p:nvSpPr>
            <p:spPr>
              <a:xfrm>
                <a:off x="7820532" y="5147062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19" name="椭圆 318">
                <a:extLst>
                  <a:ext uri="{FF2B5EF4-FFF2-40B4-BE49-F238E27FC236}">
                    <a16:creationId xmlns:a16="http://schemas.microsoft.com/office/drawing/2014/main" id="{8F7E0B51-BDA5-41E2-A0C8-7E38D65F752F}"/>
                  </a:ext>
                </a:extLst>
              </p:cNvPr>
              <p:cNvSpPr/>
              <p:nvPr/>
            </p:nvSpPr>
            <p:spPr>
              <a:xfrm>
                <a:off x="8174454" y="5140283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20" name="椭圆 319">
                <a:extLst>
                  <a:ext uri="{FF2B5EF4-FFF2-40B4-BE49-F238E27FC236}">
                    <a16:creationId xmlns:a16="http://schemas.microsoft.com/office/drawing/2014/main" id="{731C0320-198E-4C64-B732-37ACE78BD0B0}"/>
                  </a:ext>
                </a:extLst>
              </p:cNvPr>
              <p:cNvSpPr/>
              <p:nvPr/>
            </p:nvSpPr>
            <p:spPr>
              <a:xfrm>
                <a:off x="8892428" y="5147062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21" name="椭圆 320">
                <a:extLst>
                  <a:ext uri="{FF2B5EF4-FFF2-40B4-BE49-F238E27FC236}">
                    <a16:creationId xmlns:a16="http://schemas.microsoft.com/office/drawing/2014/main" id="{4E444D9F-E332-44BE-AE0A-ECC6CEEA3FEA}"/>
                  </a:ext>
                </a:extLst>
              </p:cNvPr>
              <p:cNvSpPr/>
              <p:nvPr/>
            </p:nvSpPr>
            <p:spPr>
              <a:xfrm>
                <a:off x="8538506" y="5152146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22" name="椭圆 321">
                <a:extLst>
                  <a:ext uri="{FF2B5EF4-FFF2-40B4-BE49-F238E27FC236}">
                    <a16:creationId xmlns:a16="http://schemas.microsoft.com/office/drawing/2014/main" id="{8B3EF6C5-DCCC-4CE9-89FC-99F5490AF96A}"/>
                  </a:ext>
                </a:extLst>
              </p:cNvPr>
              <p:cNvSpPr/>
              <p:nvPr/>
            </p:nvSpPr>
            <p:spPr>
              <a:xfrm>
                <a:off x="9248000" y="5147062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23" name="椭圆 322">
                <a:extLst>
                  <a:ext uri="{FF2B5EF4-FFF2-40B4-BE49-F238E27FC236}">
                    <a16:creationId xmlns:a16="http://schemas.microsoft.com/office/drawing/2014/main" id="{B87BEEE6-BD38-4088-8F70-24995617A577}"/>
                  </a:ext>
                </a:extLst>
              </p:cNvPr>
              <p:cNvSpPr/>
              <p:nvPr/>
            </p:nvSpPr>
            <p:spPr>
              <a:xfrm>
                <a:off x="6020507" y="5498546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24" name="椭圆 323">
                <a:extLst>
                  <a:ext uri="{FF2B5EF4-FFF2-40B4-BE49-F238E27FC236}">
                    <a16:creationId xmlns:a16="http://schemas.microsoft.com/office/drawing/2014/main" id="{2C675BF1-4629-48A5-85F6-ED62CBFC750A}"/>
                  </a:ext>
                </a:extLst>
              </p:cNvPr>
              <p:cNvSpPr/>
              <p:nvPr/>
            </p:nvSpPr>
            <p:spPr>
              <a:xfrm>
                <a:off x="6379494" y="5498545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25" name="椭圆 324">
                <a:extLst>
                  <a:ext uri="{FF2B5EF4-FFF2-40B4-BE49-F238E27FC236}">
                    <a16:creationId xmlns:a16="http://schemas.microsoft.com/office/drawing/2014/main" id="{2CEC60BB-A5A3-42F6-83DD-816200E6F4E3}"/>
                  </a:ext>
                </a:extLst>
              </p:cNvPr>
              <p:cNvSpPr/>
              <p:nvPr/>
            </p:nvSpPr>
            <p:spPr>
              <a:xfrm>
                <a:off x="6738481" y="5498545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26" name="椭圆 325">
                <a:extLst>
                  <a:ext uri="{FF2B5EF4-FFF2-40B4-BE49-F238E27FC236}">
                    <a16:creationId xmlns:a16="http://schemas.microsoft.com/office/drawing/2014/main" id="{47EBC7C6-B8E6-45D8-8EB3-2FE2898FD451}"/>
                  </a:ext>
                </a:extLst>
              </p:cNvPr>
              <p:cNvSpPr/>
              <p:nvPr/>
            </p:nvSpPr>
            <p:spPr>
              <a:xfrm>
                <a:off x="7097468" y="5498545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27" name="椭圆 326">
                <a:extLst>
                  <a:ext uri="{FF2B5EF4-FFF2-40B4-BE49-F238E27FC236}">
                    <a16:creationId xmlns:a16="http://schemas.microsoft.com/office/drawing/2014/main" id="{C10286E5-4133-4525-A96C-58597DC3DB6A}"/>
                  </a:ext>
                </a:extLst>
              </p:cNvPr>
              <p:cNvSpPr/>
              <p:nvPr/>
            </p:nvSpPr>
            <p:spPr>
              <a:xfrm>
                <a:off x="7456455" y="5493462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28" name="椭圆 327">
                <a:extLst>
                  <a:ext uri="{FF2B5EF4-FFF2-40B4-BE49-F238E27FC236}">
                    <a16:creationId xmlns:a16="http://schemas.microsoft.com/office/drawing/2014/main" id="{0653F977-0291-435C-A0BA-23FB4C23C366}"/>
                  </a:ext>
                </a:extLst>
              </p:cNvPr>
              <p:cNvSpPr/>
              <p:nvPr/>
            </p:nvSpPr>
            <p:spPr>
              <a:xfrm>
                <a:off x="7820507" y="5503616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29" name="椭圆 328">
                <a:extLst>
                  <a:ext uri="{FF2B5EF4-FFF2-40B4-BE49-F238E27FC236}">
                    <a16:creationId xmlns:a16="http://schemas.microsoft.com/office/drawing/2014/main" id="{8A286CD5-E596-4768-A55D-409D5153177A}"/>
                  </a:ext>
                </a:extLst>
              </p:cNvPr>
              <p:cNvSpPr/>
              <p:nvPr/>
            </p:nvSpPr>
            <p:spPr>
              <a:xfrm>
                <a:off x="8174429" y="5496837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30" name="椭圆 329">
                <a:extLst>
                  <a:ext uri="{FF2B5EF4-FFF2-40B4-BE49-F238E27FC236}">
                    <a16:creationId xmlns:a16="http://schemas.microsoft.com/office/drawing/2014/main" id="{1329A259-533E-462A-9211-46DF990E293D}"/>
                  </a:ext>
                </a:extLst>
              </p:cNvPr>
              <p:cNvSpPr/>
              <p:nvPr/>
            </p:nvSpPr>
            <p:spPr>
              <a:xfrm>
                <a:off x="8892403" y="5503616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31" name="椭圆 330">
                <a:extLst>
                  <a:ext uri="{FF2B5EF4-FFF2-40B4-BE49-F238E27FC236}">
                    <a16:creationId xmlns:a16="http://schemas.microsoft.com/office/drawing/2014/main" id="{CA572714-D1E9-452A-B43B-1BF3B9CDE5A6}"/>
                  </a:ext>
                </a:extLst>
              </p:cNvPr>
              <p:cNvSpPr/>
              <p:nvPr/>
            </p:nvSpPr>
            <p:spPr>
              <a:xfrm>
                <a:off x="8538481" y="5508700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32" name="椭圆 331">
                <a:extLst>
                  <a:ext uri="{FF2B5EF4-FFF2-40B4-BE49-F238E27FC236}">
                    <a16:creationId xmlns:a16="http://schemas.microsoft.com/office/drawing/2014/main" id="{6723E588-5A83-4924-A44E-F31359D04F43}"/>
                  </a:ext>
                </a:extLst>
              </p:cNvPr>
              <p:cNvSpPr/>
              <p:nvPr/>
            </p:nvSpPr>
            <p:spPr>
              <a:xfrm>
                <a:off x="9247975" y="5503616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33" name="椭圆 332">
                <a:extLst>
                  <a:ext uri="{FF2B5EF4-FFF2-40B4-BE49-F238E27FC236}">
                    <a16:creationId xmlns:a16="http://schemas.microsoft.com/office/drawing/2014/main" id="{998559D3-68BF-4B0D-BA7B-4DB9BF6B1E23}"/>
                  </a:ext>
                </a:extLst>
              </p:cNvPr>
              <p:cNvSpPr/>
              <p:nvPr/>
            </p:nvSpPr>
            <p:spPr>
              <a:xfrm>
                <a:off x="6020532" y="5847373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34" name="椭圆 333">
                <a:extLst>
                  <a:ext uri="{FF2B5EF4-FFF2-40B4-BE49-F238E27FC236}">
                    <a16:creationId xmlns:a16="http://schemas.microsoft.com/office/drawing/2014/main" id="{6BA166E6-6123-465D-B92B-0289C501E800}"/>
                  </a:ext>
                </a:extLst>
              </p:cNvPr>
              <p:cNvSpPr/>
              <p:nvPr/>
            </p:nvSpPr>
            <p:spPr>
              <a:xfrm>
                <a:off x="6379519" y="5847372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35" name="椭圆 334">
                <a:extLst>
                  <a:ext uri="{FF2B5EF4-FFF2-40B4-BE49-F238E27FC236}">
                    <a16:creationId xmlns:a16="http://schemas.microsoft.com/office/drawing/2014/main" id="{0963B854-90EF-4B0C-B78F-40F1A6619085}"/>
                  </a:ext>
                </a:extLst>
              </p:cNvPr>
              <p:cNvSpPr/>
              <p:nvPr/>
            </p:nvSpPr>
            <p:spPr>
              <a:xfrm>
                <a:off x="6738506" y="5847372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36" name="椭圆 335">
                <a:extLst>
                  <a:ext uri="{FF2B5EF4-FFF2-40B4-BE49-F238E27FC236}">
                    <a16:creationId xmlns:a16="http://schemas.microsoft.com/office/drawing/2014/main" id="{0E486AC8-C490-49A1-9679-5D6785C1C680}"/>
                  </a:ext>
                </a:extLst>
              </p:cNvPr>
              <p:cNvSpPr/>
              <p:nvPr/>
            </p:nvSpPr>
            <p:spPr>
              <a:xfrm>
                <a:off x="7097493" y="5847372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37" name="椭圆 336">
                <a:extLst>
                  <a:ext uri="{FF2B5EF4-FFF2-40B4-BE49-F238E27FC236}">
                    <a16:creationId xmlns:a16="http://schemas.microsoft.com/office/drawing/2014/main" id="{B5229235-C251-4552-B12F-E4802FC53173}"/>
                  </a:ext>
                </a:extLst>
              </p:cNvPr>
              <p:cNvSpPr/>
              <p:nvPr/>
            </p:nvSpPr>
            <p:spPr>
              <a:xfrm>
                <a:off x="7456480" y="5842289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38" name="椭圆 337">
                <a:extLst>
                  <a:ext uri="{FF2B5EF4-FFF2-40B4-BE49-F238E27FC236}">
                    <a16:creationId xmlns:a16="http://schemas.microsoft.com/office/drawing/2014/main" id="{64326AE2-C2D5-4000-BEE3-7F16F7EE9B72}"/>
                  </a:ext>
                </a:extLst>
              </p:cNvPr>
              <p:cNvSpPr/>
              <p:nvPr/>
            </p:nvSpPr>
            <p:spPr>
              <a:xfrm>
                <a:off x="7820532" y="5852443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39" name="椭圆 338">
                <a:extLst>
                  <a:ext uri="{FF2B5EF4-FFF2-40B4-BE49-F238E27FC236}">
                    <a16:creationId xmlns:a16="http://schemas.microsoft.com/office/drawing/2014/main" id="{7F043838-C559-4EF3-9505-7FF23D7A35CB}"/>
                  </a:ext>
                </a:extLst>
              </p:cNvPr>
              <p:cNvSpPr/>
              <p:nvPr/>
            </p:nvSpPr>
            <p:spPr>
              <a:xfrm>
                <a:off x="8174454" y="5845664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40" name="椭圆 339">
                <a:extLst>
                  <a:ext uri="{FF2B5EF4-FFF2-40B4-BE49-F238E27FC236}">
                    <a16:creationId xmlns:a16="http://schemas.microsoft.com/office/drawing/2014/main" id="{6A59648D-22A2-43C3-9837-DF24A23322FF}"/>
                  </a:ext>
                </a:extLst>
              </p:cNvPr>
              <p:cNvSpPr/>
              <p:nvPr/>
            </p:nvSpPr>
            <p:spPr>
              <a:xfrm>
                <a:off x="8892428" y="5852443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41" name="椭圆 340">
                <a:extLst>
                  <a:ext uri="{FF2B5EF4-FFF2-40B4-BE49-F238E27FC236}">
                    <a16:creationId xmlns:a16="http://schemas.microsoft.com/office/drawing/2014/main" id="{D5F3D4B0-DDA5-4CE8-B7D4-49495A4E936F}"/>
                  </a:ext>
                </a:extLst>
              </p:cNvPr>
              <p:cNvSpPr/>
              <p:nvPr/>
            </p:nvSpPr>
            <p:spPr>
              <a:xfrm>
                <a:off x="8538506" y="5857527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42" name="椭圆 341">
                <a:extLst>
                  <a:ext uri="{FF2B5EF4-FFF2-40B4-BE49-F238E27FC236}">
                    <a16:creationId xmlns:a16="http://schemas.microsoft.com/office/drawing/2014/main" id="{0E3DC5F8-48EE-4B5E-A392-2AD7F099FFCA}"/>
                  </a:ext>
                </a:extLst>
              </p:cNvPr>
              <p:cNvSpPr/>
              <p:nvPr/>
            </p:nvSpPr>
            <p:spPr>
              <a:xfrm>
                <a:off x="9248000" y="5852443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43" name="椭圆 342">
                <a:extLst>
                  <a:ext uri="{FF2B5EF4-FFF2-40B4-BE49-F238E27FC236}">
                    <a16:creationId xmlns:a16="http://schemas.microsoft.com/office/drawing/2014/main" id="{6F82D43E-36F8-4D6E-AFF0-F7B305120AF8}"/>
                  </a:ext>
                </a:extLst>
              </p:cNvPr>
              <p:cNvSpPr/>
              <p:nvPr/>
            </p:nvSpPr>
            <p:spPr>
              <a:xfrm>
                <a:off x="6020532" y="6204643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44" name="椭圆 343">
                <a:extLst>
                  <a:ext uri="{FF2B5EF4-FFF2-40B4-BE49-F238E27FC236}">
                    <a16:creationId xmlns:a16="http://schemas.microsoft.com/office/drawing/2014/main" id="{0DC203D4-1EEB-417E-9AA6-9865C646EE39}"/>
                  </a:ext>
                </a:extLst>
              </p:cNvPr>
              <p:cNvSpPr/>
              <p:nvPr/>
            </p:nvSpPr>
            <p:spPr>
              <a:xfrm>
                <a:off x="6379519" y="6204642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45" name="椭圆 344">
                <a:extLst>
                  <a:ext uri="{FF2B5EF4-FFF2-40B4-BE49-F238E27FC236}">
                    <a16:creationId xmlns:a16="http://schemas.microsoft.com/office/drawing/2014/main" id="{62D13C3D-A14D-4511-986B-A0A41962C5B0}"/>
                  </a:ext>
                </a:extLst>
              </p:cNvPr>
              <p:cNvSpPr/>
              <p:nvPr/>
            </p:nvSpPr>
            <p:spPr>
              <a:xfrm>
                <a:off x="6738506" y="6204642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46" name="椭圆 345">
                <a:extLst>
                  <a:ext uri="{FF2B5EF4-FFF2-40B4-BE49-F238E27FC236}">
                    <a16:creationId xmlns:a16="http://schemas.microsoft.com/office/drawing/2014/main" id="{61167328-62F8-4C10-A454-B30140246AD1}"/>
                  </a:ext>
                </a:extLst>
              </p:cNvPr>
              <p:cNvSpPr/>
              <p:nvPr/>
            </p:nvSpPr>
            <p:spPr>
              <a:xfrm>
                <a:off x="7097493" y="6204642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47" name="椭圆 346">
                <a:extLst>
                  <a:ext uri="{FF2B5EF4-FFF2-40B4-BE49-F238E27FC236}">
                    <a16:creationId xmlns:a16="http://schemas.microsoft.com/office/drawing/2014/main" id="{E8C5A719-2246-4977-AF2C-36E9BFA7AE9D}"/>
                  </a:ext>
                </a:extLst>
              </p:cNvPr>
              <p:cNvSpPr/>
              <p:nvPr/>
            </p:nvSpPr>
            <p:spPr>
              <a:xfrm>
                <a:off x="7456480" y="6199559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48" name="椭圆 347">
                <a:extLst>
                  <a:ext uri="{FF2B5EF4-FFF2-40B4-BE49-F238E27FC236}">
                    <a16:creationId xmlns:a16="http://schemas.microsoft.com/office/drawing/2014/main" id="{411EE088-883A-4631-BD4C-FE22CCA4B39A}"/>
                  </a:ext>
                </a:extLst>
              </p:cNvPr>
              <p:cNvSpPr/>
              <p:nvPr/>
            </p:nvSpPr>
            <p:spPr>
              <a:xfrm>
                <a:off x="7820532" y="6209713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49" name="椭圆 348">
                <a:extLst>
                  <a:ext uri="{FF2B5EF4-FFF2-40B4-BE49-F238E27FC236}">
                    <a16:creationId xmlns:a16="http://schemas.microsoft.com/office/drawing/2014/main" id="{10F61EF9-CF16-420E-96BD-8C4797249866}"/>
                  </a:ext>
                </a:extLst>
              </p:cNvPr>
              <p:cNvSpPr/>
              <p:nvPr/>
            </p:nvSpPr>
            <p:spPr>
              <a:xfrm>
                <a:off x="8174454" y="6202934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50" name="椭圆 349">
                <a:extLst>
                  <a:ext uri="{FF2B5EF4-FFF2-40B4-BE49-F238E27FC236}">
                    <a16:creationId xmlns:a16="http://schemas.microsoft.com/office/drawing/2014/main" id="{ECC4C506-5FB9-4330-BF98-A55B9CF708EB}"/>
                  </a:ext>
                </a:extLst>
              </p:cNvPr>
              <p:cNvSpPr/>
              <p:nvPr/>
            </p:nvSpPr>
            <p:spPr>
              <a:xfrm>
                <a:off x="8892428" y="6209713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51" name="椭圆 350">
                <a:extLst>
                  <a:ext uri="{FF2B5EF4-FFF2-40B4-BE49-F238E27FC236}">
                    <a16:creationId xmlns:a16="http://schemas.microsoft.com/office/drawing/2014/main" id="{37938E65-195C-4DC8-8D98-6C1700A59052}"/>
                  </a:ext>
                </a:extLst>
              </p:cNvPr>
              <p:cNvSpPr/>
              <p:nvPr/>
            </p:nvSpPr>
            <p:spPr>
              <a:xfrm>
                <a:off x="8538506" y="6214797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52" name="椭圆 351">
                <a:extLst>
                  <a:ext uri="{FF2B5EF4-FFF2-40B4-BE49-F238E27FC236}">
                    <a16:creationId xmlns:a16="http://schemas.microsoft.com/office/drawing/2014/main" id="{DBBD0B90-180A-4AC7-8ADF-648A681C2F71}"/>
                  </a:ext>
                </a:extLst>
              </p:cNvPr>
              <p:cNvSpPr/>
              <p:nvPr/>
            </p:nvSpPr>
            <p:spPr>
              <a:xfrm>
                <a:off x="9248000" y="6209713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53" name="椭圆 352">
                <a:extLst>
                  <a:ext uri="{FF2B5EF4-FFF2-40B4-BE49-F238E27FC236}">
                    <a16:creationId xmlns:a16="http://schemas.microsoft.com/office/drawing/2014/main" id="{267F5FF1-CA43-4BAC-A90B-C8225BA03210}"/>
                  </a:ext>
                </a:extLst>
              </p:cNvPr>
              <p:cNvSpPr/>
              <p:nvPr/>
            </p:nvSpPr>
            <p:spPr>
              <a:xfrm>
                <a:off x="6020532" y="6577373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54" name="椭圆 353">
                <a:extLst>
                  <a:ext uri="{FF2B5EF4-FFF2-40B4-BE49-F238E27FC236}">
                    <a16:creationId xmlns:a16="http://schemas.microsoft.com/office/drawing/2014/main" id="{96D8D7C3-A46F-4CAD-8EE1-3E6F4EC0BE2B}"/>
                  </a:ext>
                </a:extLst>
              </p:cNvPr>
              <p:cNvSpPr/>
              <p:nvPr/>
            </p:nvSpPr>
            <p:spPr>
              <a:xfrm>
                <a:off x="6379519" y="6577372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55" name="椭圆 354">
                <a:extLst>
                  <a:ext uri="{FF2B5EF4-FFF2-40B4-BE49-F238E27FC236}">
                    <a16:creationId xmlns:a16="http://schemas.microsoft.com/office/drawing/2014/main" id="{A0DB6EAB-4C95-4883-ADA9-513143DD7ABC}"/>
                  </a:ext>
                </a:extLst>
              </p:cNvPr>
              <p:cNvSpPr/>
              <p:nvPr/>
            </p:nvSpPr>
            <p:spPr>
              <a:xfrm>
                <a:off x="6738506" y="6577372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56" name="椭圆 355">
                <a:extLst>
                  <a:ext uri="{FF2B5EF4-FFF2-40B4-BE49-F238E27FC236}">
                    <a16:creationId xmlns:a16="http://schemas.microsoft.com/office/drawing/2014/main" id="{4400497E-D2C6-4C9F-A9DB-22837CC8BCD7}"/>
                  </a:ext>
                </a:extLst>
              </p:cNvPr>
              <p:cNvSpPr/>
              <p:nvPr/>
            </p:nvSpPr>
            <p:spPr>
              <a:xfrm>
                <a:off x="7097493" y="6577372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57" name="椭圆 356">
                <a:extLst>
                  <a:ext uri="{FF2B5EF4-FFF2-40B4-BE49-F238E27FC236}">
                    <a16:creationId xmlns:a16="http://schemas.microsoft.com/office/drawing/2014/main" id="{B2D4BAC3-5290-47D4-BFB2-4D0475D88693}"/>
                  </a:ext>
                </a:extLst>
              </p:cNvPr>
              <p:cNvSpPr/>
              <p:nvPr/>
            </p:nvSpPr>
            <p:spPr>
              <a:xfrm>
                <a:off x="7456480" y="6572289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58" name="椭圆 357">
                <a:extLst>
                  <a:ext uri="{FF2B5EF4-FFF2-40B4-BE49-F238E27FC236}">
                    <a16:creationId xmlns:a16="http://schemas.microsoft.com/office/drawing/2014/main" id="{3F4D2513-5E24-4ED9-93EA-5B07960C7996}"/>
                  </a:ext>
                </a:extLst>
              </p:cNvPr>
              <p:cNvSpPr/>
              <p:nvPr/>
            </p:nvSpPr>
            <p:spPr>
              <a:xfrm>
                <a:off x="7820532" y="6582443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59" name="椭圆 358">
                <a:extLst>
                  <a:ext uri="{FF2B5EF4-FFF2-40B4-BE49-F238E27FC236}">
                    <a16:creationId xmlns:a16="http://schemas.microsoft.com/office/drawing/2014/main" id="{D9DFD414-D27E-41CE-B7B4-5E420C256B75}"/>
                  </a:ext>
                </a:extLst>
              </p:cNvPr>
              <p:cNvSpPr/>
              <p:nvPr/>
            </p:nvSpPr>
            <p:spPr>
              <a:xfrm>
                <a:off x="8174454" y="6575664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60" name="椭圆 359">
                <a:extLst>
                  <a:ext uri="{FF2B5EF4-FFF2-40B4-BE49-F238E27FC236}">
                    <a16:creationId xmlns:a16="http://schemas.microsoft.com/office/drawing/2014/main" id="{181A54F6-7053-4D1C-8750-0CC24FC7F754}"/>
                  </a:ext>
                </a:extLst>
              </p:cNvPr>
              <p:cNvSpPr/>
              <p:nvPr/>
            </p:nvSpPr>
            <p:spPr>
              <a:xfrm>
                <a:off x="8892428" y="6582443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61" name="椭圆 360">
                <a:extLst>
                  <a:ext uri="{FF2B5EF4-FFF2-40B4-BE49-F238E27FC236}">
                    <a16:creationId xmlns:a16="http://schemas.microsoft.com/office/drawing/2014/main" id="{FFE04514-C182-4E5F-BEC6-FCCB020715C4}"/>
                  </a:ext>
                </a:extLst>
              </p:cNvPr>
              <p:cNvSpPr/>
              <p:nvPr/>
            </p:nvSpPr>
            <p:spPr>
              <a:xfrm>
                <a:off x="8538506" y="6587527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62" name="椭圆 361">
                <a:extLst>
                  <a:ext uri="{FF2B5EF4-FFF2-40B4-BE49-F238E27FC236}">
                    <a16:creationId xmlns:a16="http://schemas.microsoft.com/office/drawing/2014/main" id="{CC658B17-8BBE-42C4-A07B-5DFB9FF2B934}"/>
                  </a:ext>
                </a:extLst>
              </p:cNvPr>
              <p:cNvSpPr/>
              <p:nvPr/>
            </p:nvSpPr>
            <p:spPr>
              <a:xfrm>
                <a:off x="9248000" y="6582443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cxnSp>
            <p:nvCxnSpPr>
              <p:cNvPr id="363" name="直接连接符 362">
                <a:extLst>
                  <a:ext uri="{FF2B5EF4-FFF2-40B4-BE49-F238E27FC236}">
                    <a16:creationId xmlns:a16="http://schemas.microsoft.com/office/drawing/2014/main" id="{C7826DAD-128F-4094-9F26-32501B12BFE0}"/>
                  </a:ext>
                </a:extLst>
              </p:cNvPr>
              <p:cNvCxnSpPr>
                <a:endCxn id="273" idx="2"/>
              </p:cNvCxnSpPr>
              <p:nvPr/>
            </p:nvCxnSpPr>
            <p:spPr>
              <a:xfrm>
                <a:off x="2496329" y="3765192"/>
                <a:ext cx="3524230" cy="2829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4" name="直接连接符 363">
                <a:extLst>
                  <a:ext uri="{FF2B5EF4-FFF2-40B4-BE49-F238E27FC236}">
                    <a16:creationId xmlns:a16="http://schemas.microsoft.com/office/drawing/2014/main" id="{11DC06B5-BF43-4640-9164-98578458FB02}"/>
                  </a:ext>
                </a:extLst>
              </p:cNvPr>
              <p:cNvCxnSpPr>
                <a:endCxn id="283" idx="2"/>
              </p:cNvCxnSpPr>
              <p:nvPr/>
            </p:nvCxnSpPr>
            <p:spPr>
              <a:xfrm flipV="1">
                <a:off x="2496329" y="4127001"/>
                <a:ext cx="3524203" cy="7338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5" name="直接连接符 364">
                <a:extLst>
                  <a:ext uri="{FF2B5EF4-FFF2-40B4-BE49-F238E27FC236}">
                    <a16:creationId xmlns:a16="http://schemas.microsoft.com/office/drawing/2014/main" id="{9DB2877B-9061-4B94-9E0E-BC91F83BB87B}"/>
                  </a:ext>
                </a:extLst>
              </p:cNvPr>
              <p:cNvCxnSpPr>
                <a:endCxn id="293" idx="2"/>
              </p:cNvCxnSpPr>
              <p:nvPr/>
            </p:nvCxnSpPr>
            <p:spPr>
              <a:xfrm>
                <a:off x="2496329" y="4486552"/>
                <a:ext cx="3524203" cy="4514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直接连接符 365">
                <a:extLst>
                  <a:ext uri="{FF2B5EF4-FFF2-40B4-BE49-F238E27FC236}">
                    <a16:creationId xmlns:a16="http://schemas.microsoft.com/office/drawing/2014/main" id="{66716B8B-55C6-4233-9D11-114622234F70}"/>
                  </a:ext>
                </a:extLst>
              </p:cNvPr>
              <p:cNvCxnSpPr>
                <a:endCxn id="303" idx="2"/>
              </p:cNvCxnSpPr>
              <p:nvPr/>
            </p:nvCxnSpPr>
            <p:spPr>
              <a:xfrm flipV="1">
                <a:off x="2496329" y="4855131"/>
                <a:ext cx="3524203" cy="3956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直接连接符 366">
                <a:extLst>
                  <a:ext uri="{FF2B5EF4-FFF2-40B4-BE49-F238E27FC236}">
                    <a16:creationId xmlns:a16="http://schemas.microsoft.com/office/drawing/2014/main" id="{DB96FC12-6144-4398-BDA6-C9DA9FDE88F0}"/>
                  </a:ext>
                </a:extLst>
              </p:cNvPr>
              <p:cNvCxnSpPr>
                <a:endCxn id="313" idx="2"/>
              </p:cNvCxnSpPr>
              <p:nvPr/>
            </p:nvCxnSpPr>
            <p:spPr>
              <a:xfrm>
                <a:off x="2496329" y="5214686"/>
                <a:ext cx="3524203" cy="7152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8" name="直接连接符 367">
                <a:extLst>
                  <a:ext uri="{FF2B5EF4-FFF2-40B4-BE49-F238E27FC236}">
                    <a16:creationId xmlns:a16="http://schemas.microsoft.com/office/drawing/2014/main" id="{C1DEFEED-48FE-4A75-B074-BBD5D264E9DE}"/>
                  </a:ext>
                </a:extLst>
              </p:cNvPr>
              <p:cNvCxnSpPr>
                <a:endCxn id="323" idx="2"/>
              </p:cNvCxnSpPr>
              <p:nvPr/>
            </p:nvCxnSpPr>
            <p:spPr>
              <a:xfrm>
                <a:off x="2496329" y="5577059"/>
                <a:ext cx="3524178" cy="1333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直接连接符 368">
                <a:extLst>
                  <a:ext uri="{FF2B5EF4-FFF2-40B4-BE49-F238E27FC236}">
                    <a16:creationId xmlns:a16="http://schemas.microsoft.com/office/drawing/2014/main" id="{8490C919-ED60-4664-93F5-D4F057D03A9C}"/>
                  </a:ext>
                </a:extLst>
              </p:cNvPr>
              <p:cNvCxnSpPr>
                <a:endCxn id="333" idx="2"/>
              </p:cNvCxnSpPr>
              <p:nvPr/>
            </p:nvCxnSpPr>
            <p:spPr>
              <a:xfrm flipV="1">
                <a:off x="2496329" y="5927219"/>
                <a:ext cx="3524203" cy="2054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0" name="直接连接符 369">
                <a:extLst>
                  <a:ext uri="{FF2B5EF4-FFF2-40B4-BE49-F238E27FC236}">
                    <a16:creationId xmlns:a16="http://schemas.microsoft.com/office/drawing/2014/main" id="{1F9FEE3D-E9D1-4D9A-B680-61EAD1D69201}"/>
                  </a:ext>
                </a:extLst>
              </p:cNvPr>
              <p:cNvCxnSpPr>
                <a:endCxn id="343" idx="2"/>
              </p:cNvCxnSpPr>
              <p:nvPr/>
            </p:nvCxnSpPr>
            <p:spPr>
              <a:xfrm>
                <a:off x="2496329" y="6278099"/>
                <a:ext cx="3524203" cy="6390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直接连接符 370">
                <a:extLst>
                  <a:ext uri="{FF2B5EF4-FFF2-40B4-BE49-F238E27FC236}">
                    <a16:creationId xmlns:a16="http://schemas.microsoft.com/office/drawing/2014/main" id="{AF3CDD2A-E3B6-437D-863B-763F7748C2C6}"/>
                  </a:ext>
                </a:extLst>
              </p:cNvPr>
              <p:cNvCxnSpPr/>
              <p:nvPr/>
            </p:nvCxnSpPr>
            <p:spPr>
              <a:xfrm>
                <a:off x="2856142" y="3418058"/>
                <a:ext cx="0" cy="3240000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2" name="直接连接符 371">
                <a:extLst>
                  <a:ext uri="{FF2B5EF4-FFF2-40B4-BE49-F238E27FC236}">
                    <a16:creationId xmlns:a16="http://schemas.microsoft.com/office/drawing/2014/main" id="{BA5C1688-23AF-45A1-B6F2-20948317288C}"/>
                  </a:ext>
                </a:extLst>
              </p:cNvPr>
              <p:cNvCxnSpPr/>
              <p:nvPr/>
            </p:nvCxnSpPr>
            <p:spPr>
              <a:xfrm>
                <a:off x="3218515" y="3418058"/>
                <a:ext cx="0" cy="3240000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3" name="直接连接符 372">
                <a:extLst>
                  <a:ext uri="{FF2B5EF4-FFF2-40B4-BE49-F238E27FC236}">
                    <a16:creationId xmlns:a16="http://schemas.microsoft.com/office/drawing/2014/main" id="{388167B2-EF9D-48FF-B53A-1DEB90B39737}"/>
                  </a:ext>
                </a:extLst>
              </p:cNvPr>
              <p:cNvCxnSpPr/>
              <p:nvPr/>
            </p:nvCxnSpPr>
            <p:spPr>
              <a:xfrm>
                <a:off x="3577502" y="3418058"/>
                <a:ext cx="0" cy="3240000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直接连接符 373">
                <a:extLst>
                  <a:ext uri="{FF2B5EF4-FFF2-40B4-BE49-F238E27FC236}">
                    <a16:creationId xmlns:a16="http://schemas.microsoft.com/office/drawing/2014/main" id="{6CB827C6-CFA6-4255-9689-93AA644AAB38}"/>
                  </a:ext>
                </a:extLst>
              </p:cNvPr>
              <p:cNvCxnSpPr/>
              <p:nvPr/>
            </p:nvCxnSpPr>
            <p:spPr>
              <a:xfrm>
                <a:off x="3939875" y="3418058"/>
                <a:ext cx="0" cy="3240000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5" name="直接连接符 374">
                <a:extLst>
                  <a:ext uri="{FF2B5EF4-FFF2-40B4-BE49-F238E27FC236}">
                    <a16:creationId xmlns:a16="http://schemas.microsoft.com/office/drawing/2014/main" id="{E4EF5736-00B4-4012-8949-328313F10A74}"/>
                  </a:ext>
                </a:extLst>
              </p:cNvPr>
              <p:cNvCxnSpPr/>
              <p:nvPr/>
            </p:nvCxnSpPr>
            <p:spPr>
              <a:xfrm>
                <a:off x="4298862" y="3418058"/>
                <a:ext cx="0" cy="3240000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6" name="直接连接符 375">
                <a:extLst>
                  <a:ext uri="{FF2B5EF4-FFF2-40B4-BE49-F238E27FC236}">
                    <a16:creationId xmlns:a16="http://schemas.microsoft.com/office/drawing/2014/main" id="{D7FF9C6C-143E-4FDC-9F03-A36B6371B1A4}"/>
                  </a:ext>
                </a:extLst>
              </p:cNvPr>
              <p:cNvCxnSpPr/>
              <p:nvPr/>
            </p:nvCxnSpPr>
            <p:spPr>
              <a:xfrm>
                <a:off x="4654462" y="3418058"/>
                <a:ext cx="0" cy="3240000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7" name="直接连接符 376">
                <a:extLst>
                  <a:ext uri="{FF2B5EF4-FFF2-40B4-BE49-F238E27FC236}">
                    <a16:creationId xmlns:a16="http://schemas.microsoft.com/office/drawing/2014/main" id="{EBA8E03C-47CB-497A-A17C-D6B9829839B6}"/>
                  </a:ext>
                </a:extLst>
              </p:cNvPr>
              <p:cNvCxnSpPr/>
              <p:nvPr/>
            </p:nvCxnSpPr>
            <p:spPr>
              <a:xfrm>
                <a:off x="5016834" y="3418058"/>
                <a:ext cx="0" cy="3240000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8" name="直接连接符 377">
                <a:extLst>
                  <a:ext uri="{FF2B5EF4-FFF2-40B4-BE49-F238E27FC236}">
                    <a16:creationId xmlns:a16="http://schemas.microsoft.com/office/drawing/2014/main" id="{AEA0EB94-942F-48EF-A309-EE178744C4A4}"/>
                  </a:ext>
                </a:extLst>
              </p:cNvPr>
              <p:cNvCxnSpPr/>
              <p:nvPr/>
            </p:nvCxnSpPr>
            <p:spPr>
              <a:xfrm>
                <a:off x="5369048" y="3418058"/>
                <a:ext cx="0" cy="3240000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9" name="矩形 378">
                <a:extLst>
                  <a:ext uri="{FF2B5EF4-FFF2-40B4-BE49-F238E27FC236}">
                    <a16:creationId xmlns:a16="http://schemas.microsoft.com/office/drawing/2014/main" id="{F7125351-F5EC-4958-8DC2-732870657557}"/>
                  </a:ext>
                </a:extLst>
              </p:cNvPr>
              <p:cNvSpPr/>
              <p:nvPr/>
            </p:nvSpPr>
            <p:spPr>
              <a:xfrm>
                <a:off x="2496329" y="3418058"/>
                <a:ext cx="3240000" cy="32400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80" name="椭圆 379">
                <a:extLst>
                  <a:ext uri="{FF2B5EF4-FFF2-40B4-BE49-F238E27FC236}">
                    <a16:creationId xmlns:a16="http://schemas.microsoft.com/office/drawing/2014/main" id="{A57AF2B1-15DB-4F5D-A70C-582A42C44388}"/>
                  </a:ext>
                </a:extLst>
              </p:cNvPr>
              <p:cNvSpPr/>
              <p:nvPr/>
            </p:nvSpPr>
            <p:spPr>
              <a:xfrm>
                <a:off x="2420670" y="3338212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81" name="椭圆 380">
                <a:extLst>
                  <a:ext uri="{FF2B5EF4-FFF2-40B4-BE49-F238E27FC236}">
                    <a16:creationId xmlns:a16="http://schemas.microsoft.com/office/drawing/2014/main" id="{AB325B1B-ABCC-45DA-A10F-E1B5D6A7248B}"/>
                  </a:ext>
                </a:extLst>
              </p:cNvPr>
              <p:cNvSpPr/>
              <p:nvPr/>
            </p:nvSpPr>
            <p:spPr>
              <a:xfrm>
                <a:off x="2779657" y="3338211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82" name="椭圆 381">
                <a:extLst>
                  <a:ext uri="{FF2B5EF4-FFF2-40B4-BE49-F238E27FC236}">
                    <a16:creationId xmlns:a16="http://schemas.microsoft.com/office/drawing/2014/main" id="{84E14D32-32BA-4F59-9585-2835F51151B2}"/>
                  </a:ext>
                </a:extLst>
              </p:cNvPr>
              <p:cNvSpPr/>
              <p:nvPr/>
            </p:nvSpPr>
            <p:spPr>
              <a:xfrm>
                <a:off x="3138644" y="3338211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83" name="椭圆 382">
                <a:extLst>
                  <a:ext uri="{FF2B5EF4-FFF2-40B4-BE49-F238E27FC236}">
                    <a16:creationId xmlns:a16="http://schemas.microsoft.com/office/drawing/2014/main" id="{C399F178-DF77-4F52-BCB5-4CFFC3BF5160}"/>
                  </a:ext>
                </a:extLst>
              </p:cNvPr>
              <p:cNvSpPr/>
              <p:nvPr/>
            </p:nvSpPr>
            <p:spPr>
              <a:xfrm>
                <a:off x="3497631" y="3338211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84" name="椭圆 383">
                <a:extLst>
                  <a:ext uri="{FF2B5EF4-FFF2-40B4-BE49-F238E27FC236}">
                    <a16:creationId xmlns:a16="http://schemas.microsoft.com/office/drawing/2014/main" id="{71E7C23E-A1E8-4477-9CF2-21AD39EFA146}"/>
                  </a:ext>
                </a:extLst>
              </p:cNvPr>
              <p:cNvSpPr/>
              <p:nvPr/>
            </p:nvSpPr>
            <p:spPr>
              <a:xfrm>
                <a:off x="3856618" y="3333128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85" name="椭圆 384">
                <a:extLst>
                  <a:ext uri="{FF2B5EF4-FFF2-40B4-BE49-F238E27FC236}">
                    <a16:creationId xmlns:a16="http://schemas.microsoft.com/office/drawing/2014/main" id="{A0E00E8E-3447-4C45-BB68-5D62C5D7F3E4}"/>
                  </a:ext>
                </a:extLst>
              </p:cNvPr>
              <p:cNvSpPr/>
              <p:nvPr/>
            </p:nvSpPr>
            <p:spPr>
              <a:xfrm>
                <a:off x="4220670" y="3343282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86" name="椭圆 385">
                <a:extLst>
                  <a:ext uri="{FF2B5EF4-FFF2-40B4-BE49-F238E27FC236}">
                    <a16:creationId xmlns:a16="http://schemas.microsoft.com/office/drawing/2014/main" id="{DA64AC36-92F1-434A-821D-FF7CC369B474}"/>
                  </a:ext>
                </a:extLst>
              </p:cNvPr>
              <p:cNvSpPr/>
              <p:nvPr/>
            </p:nvSpPr>
            <p:spPr>
              <a:xfrm>
                <a:off x="4574592" y="3336503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87" name="椭圆 386">
                <a:extLst>
                  <a:ext uri="{FF2B5EF4-FFF2-40B4-BE49-F238E27FC236}">
                    <a16:creationId xmlns:a16="http://schemas.microsoft.com/office/drawing/2014/main" id="{171D65FE-EAA6-4B58-8805-D1F183F06916}"/>
                  </a:ext>
                </a:extLst>
              </p:cNvPr>
              <p:cNvSpPr/>
              <p:nvPr/>
            </p:nvSpPr>
            <p:spPr>
              <a:xfrm>
                <a:off x="5292566" y="3343282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88" name="椭圆 387">
                <a:extLst>
                  <a:ext uri="{FF2B5EF4-FFF2-40B4-BE49-F238E27FC236}">
                    <a16:creationId xmlns:a16="http://schemas.microsoft.com/office/drawing/2014/main" id="{94980154-A657-4608-AFC6-39DAD1A8AC4D}"/>
                  </a:ext>
                </a:extLst>
              </p:cNvPr>
              <p:cNvSpPr/>
              <p:nvPr/>
            </p:nvSpPr>
            <p:spPr>
              <a:xfrm>
                <a:off x="4938644" y="3348366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89" name="椭圆 388">
                <a:extLst>
                  <a:ext uri="{FF2B5EF4-FFF2-40B4-BE49-F238E27FC236}">
                    <a16:creationId xmlns:a16="http://schemas.microsoft.com/office/drawing/2014/main" id="{FA4E5942-C7C4-45C2-A0C9-030DF3A1E3A9}"/>
                  </a:ext>
                </a:extLst>
              </p:cNvPr>
              <p:cNvSpPr/>
              <p:nvPr/>
            </p:nvSpPr>
            <p:spPr>
              <a:xfrm>
                <a:off x="5648138" y="3343282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90" name="椭圆 389">
                <a:extLst>
                  <a:ext uri="{FF2B5EF4-FFF2-40B4-BE49-F238E27FC236}">
                    <a16:creationId xmlns:a16="http://schemas.microsoft.com/office/drawing/2014/main" id="{F1052FE6-5105-4CD1-BA76-045C50E96C34}"/>
                  </a:ext>
                </a:extLst>
              </p:cNvPr>
              <p:cNvSpPr/>
              <p:nvPr/>
            </p:nvSpPr>
            <p:spPr>
              <a:xfrm>
                <a:off x="2420670" y="3687039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91" name="椭圆 390">
                <a:extLst>
                  <a:ext uri="{FF2B5EF4-FFF2-40B4-BE49-F238E27FC236}">
                    <a16:creationId xmlns:a16="http://schemas.microsoft.com/office/drawing/2014/main" id="{786E5F83-19A7-4F75-941C-C701634705EE}"/>
                  </a:ext>
                </a:extLst>
              </p:cNvPr>
              <p:cNvSpPr/>
              <p:nvPr/>
            </p:nvSpPr>
            <p:spPr>
              <a:xfrm>
                <a:off x="2779657" y="3687038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92" name="椭圆 391">
                <a:extLst>
                  <a:ext uri="{FF2B5EF4-FFF2-40B4-BE49-F238E27FC236}">
                    <a16:creationId xmlns:a16="http://schemas.microsoft.com/office/drawing/2014/main" id="{D8EB50CA-E0ED-409E-9BE7-FE69B31BB155}"/>
                  </a:ext>
                </a:extLst>
              </p:cNvPr>
              <p:cNvSpPr/>
              <p:nvPr/>
            </p:nvSpPr>
            <p:spPr>
              <a:xfrm>
                <a:off x="3138644" y="3687038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93" name="椭圆 392">
                <a:extLst>
                  <a:ext uri="{FF2B5EF4-FFF2-40B4-BE49-F238E27FC236}">
                    <a16:creationId xmlns:a16="http://schemas.microsoft.com/office/drawing/2014/main" id="{8CCC3E70-3040-4322-A555-C13E2B6960D3}"/>
                  </a:ext>
                </a:extLst>
              </p:cNvPr>
              <p:cNvSpPr/>
              <p:nvPr/>
            </p:nvSpPr>
            <p:spPr>
              <a:xfrm>
                <a:off x="3497631" y="3687038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94" name="椭圆 393">
                <a:extLst>
                  <a:ext uri="{FF2B5EF4-FFF2-40B4-BE49-F238E27FC236}">
                    <a16:creationId xmlns:a16="http://schemas.microsoft.com/office/drawing/2014/main" id="{01A16600-E110-4C05-9804-4CE527436EF1}"/>
                  </a:ext>
                </a:extLst>
              </p:cNvPr>
              <p:cNvSpPr/>
              <p:nvPr/>
            </p:nvSpPr>
            <p:spPr>
              <a:xfrm>
                <a:off x="3856618" y="3681955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95" name="椭圆 394">
                <a:extLst>
                  <a:ext uri="{FF2B5EF4-FFF2-40B4-BE49-F238E27FC236}">
                    <a16:creationId xmlns:a16="http://schemas.microsoft.com/office/drawing/2014/main" id="{09D1A6FE-77BD-4011-96D9-8AB2D0F425BA}"/>
                  </a:ext>
                </a:extLst>
              </p:cNvPr>
              <p:cNvSpPr/>
              <p:nvPr/>
            </p:nvSpPr>
            <p:spPr>
              <a:xfrm>
                <a:off x="4220670" y="3692109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96" name="椭圆 395">
                <a:extLst>
                  <a:ext uri="{FF2B5EF4-FFF2-40B4-BE49-F238E27FC236}">
                    <a16:creationId xmlns:a16="http://schemas.microsoft.com/office/drawing/2014/main" id="{0F6838D3-B884-4036-93EA-D5F65C945E06}"/>
                  </a:ext>
                </a:extLst>
              </p:cNvPr>
              <p:cNvSpPr/>
              <p:nvPr/>
            </p:nvSpPr>
            <p:spPr>
              <a:xfrm>
                <a:off x="4574592" y="3685330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97" name="椭圆 396">
                <a:extLst>
                  <a:ext uri="{FF2B5EF4-FFF2-40B4-BE49-F238E27FC236}">
                    <a16:creationId xmlns:a16="http://schemas.microsoft.com/office/drawing/2014/main" id="{150AF602-04EC-49A2-B293-5D9721AFC080}"/>
                  </a:ext>
                </a:extLst>
              </p:cNvPr>
              <p:cNvSpPr/>
              <p:nvPr/>
            </p:nvSpPr>
            <p:spPr>
              <a:xfrm>
                <a:off x="5292566" y="3692109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98" name="椭圆 397">
                <a:extLst>
                  <a:ext uri="{FF2B5EF4-FFF2-40B4-BE49-F238E27FC236}">
                    <a16:creationId xmlns:a16="http://schemas.microsoft.com/office/drawing/2014/main" id="{E061F481-3E40-41BA-A2E1-66F0A6CCB577}"/>
                  </a:ext>
                </a:extLst>
              </p:cNvPr>
              <p:cNvSpPr/>
              <p:nvPr/>
            </p:nvSpPr>
            <p:spPr>
              <a:xfrm>
                <a:off x="4938644" y="3697193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399" name="椭圆 398">
                <a:extLst>
                  <a:ext uri="{FF2B5EF4-FFF2-40B4-BE49-F238E27FC236}">
                    <a16:creationId xmlns:a16="http://schemas.microsoft.com/office/drawing/2014/main" id="{4588B3FD-C9F4-44DD-B92A-64E6DF730F56}"/>
                  </a:ext>
                </a:extLst>
              </p:cNvPr>
              <p:cNvSpPr/>
              <p:nvPr/>
            </p:nvSpPr>
            <p:spPr>
              <a:xfrm>
                <a:off x="5648138" y="3692109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00" name="椭圆 399">
                <a:extLst>
                  <a:ext uri="{FF2B5EF4-FFF2-40B4-BE49-F238E27FC236}">
                    <a16:creationId xmlns:a16="http://schemas.microsoft.com/office/drawing/2014/main" id="{66F90F8C-C689-4292-AB69-79A3F7448A15}"/>
                  </a:ext>
                </a:extLst>
              </p:cNvPr>
              <p:cNvSpPr/>
              <p:nvPr/>
            </p:nvSpPr>
            <p:spPr>
              <a:xfrm>
                <a:off x="2420643" y="4046019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01" name="椭圆 400">
                <a:extLst>
                  <a:ext uri="{FF2B5EF4-FFF2-40B4-BE49-F238E27FC236}">
                    <a16:creationId xmlns:a16="http://schemas.microsoft.com/office/drawing/2014/main" id="{F93AA631-E5CE-4860-86E8-A33A66701097}"/>
                  </a:ext>
                </a:extLst>
              </p:cNvPr>
              <p:cNvSpPr/>
              <p:nvPr/>
            </p:nvSpPr>
            <p:spPr>
              <a:xfrm>
                <a:off x="2779630" y="4046018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02" name="椭圆 401">
                <a:extLst>
                  <a:ext uri="{FF2B5EF4-FFF2-40B4-BE49-F238E27FC236}">
                    <a16:creationId xmlns:a16="http://schemas.microsoft.com/office/drawing/2014/main" id="{44793BE9-48DC-4A44-8EBB-90D9682A1C2F}"/>
                  </a:ext>
                </a:extLst>
              </p:cNvPr>
              <p:cNvSpPr/>
              <p:nvPr/>
            </p:nvSpPr>
            <p:spPr>
              <a:xfrm>
                <a:off x="3138617" y="4046018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03" name="椭圆 402">
                <a:extLst>
                  <a:ext uri="{FF2B5EF4-FFF2-40B4-BE49-F238E27FC236}">
                    <a16:creationId xmlns:a16="http://schemas.microsoft.com/office/drawing/2014/main" id="{30238B76-B316-4D3F-92B9-4FDA42C51183}"/>
                  </a:ext>
                </a:extLst>
              </p:cNvPr>
              <p:cNvSpPr/>
              <p:nvPr/>
            </p:nvSpPr>
            <p:spPr>
              <a:xfrm>
                <a:off x="3497604" y="4046018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04" name="椭圆 403">
                <a:extLst>
                  <a:ext uri="{FF2B5EF4-FFF2-40B4-BE49-F238E27FC236}">
                    <a16:creationId xmlns:a16="http://schemas.microsoft.com/office/drawing/2014/main" id="{7A4983B7-A1BB-42A1-B922-23432FEB1DC5}"/>
                  </a:ext>
                </a:extLst>
              </p:cNvPr>
              <p:cNvSpPr/>
              <p:nvPr/>
            </p:nvSpPr>
            <p:spPr>
              <a:xfrm>
                <a:off x="3856591" y="4040935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05" name="椭圆 404">
                <a:extLst>
                  <a:ext uri="{FF2B5EF4-FFF2-40B4-BE49-F238E27FC236}">
                    <a16:creationId xmlns:a16="http://schemas.microsoft.com/office/drawing/2014/main" id="{8771901F-36CB-43D6-92C9-6FCD87095FC0}"/>
                  </a:ext>
                </a:extLst>
              </p:cNvPr>
              <p:cNvSpPr/>
              <p:nvPr/>
            </p:nvSpPr>
            <p:spPr>
              <a:xfrm>
                <a:off x="4220643" y="4051089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06" name="椭圆 405">
                <a:extLst>
                  <a:ext uri="{FF2B5EF4-FFF2-40B4-BE49-F238E27FC236}">
                    <a16:creationId xmlns:a16="http://schemas.microsoft.com/office/drawing/2014/main" id="{2F1123F4-B0D7-412B-9E10-B3F9C7AB64C9}"/>
                  </a:ext>
                </a:extLst>
              </p:cNvPr>
              <p:cNvSpPr/>
              <p:nvPr/>
            </p:nvSpPr>
            <p:spPr>
              <a:xfrm>
                <a:off x="4574565" y="4044310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07" name="椭圆 406">
                <a:extLst>
                  <a:ext uri="{FF2B5EF4-FFF2-40B4-BE49-F238E27FC236}">
                    <a16:creationId xmlns:a16="http://schemas.microsoft.com/office/drawing/2014/main" id="{3FC2D18E-963C-468A-926B-C10BF8ED26DE}"/>
                  </a:ext>
                </a:extLst>
              </p:cNvPr>
              <p:cNvSpPr/>
              <p:nvPr/>
            </p:nvSpPr>
            <p:spPr>
              <a:xfrm>
                <a:off x="5292539" y="4051089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08" name="椭圆 407">
                <a:extLst>
                  <a:ext uri="{FF2B5EF4-FFF2-40B4-BE49-F238E27FC236}">
                    <a16:creationId xmlns:a16="http://schemas.microsoft.com/office/drawing/2014/main" id="{34ED4832-75E0-4944-888F-DEF47A51DCDA}"/>
                  </a:ext>
                </a:extLst>
              </p:cNvPr>
              <p:cNvSpPr/>
              <p:nvPr/>
            </p:nvSpPr>
            <p:spPr>
              <a:xfrm>
                <a:off x="4938617" y="4056173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09" name="椭圆 408">
                <a:extLst>
                  <a:ext uri="{FF2B5EF4-FFF2-40B4-BE49-F238E27FC236}">
                    <a16:creationId xmlns:a16="http://schemas.microsoft.com/office/drawing/2014/main" id="{8F864E0F-586C-4781-B1F3-B6A10B706E99}"/>
                  </a:ext>
                </a:extLst>
              </p:cNvPr>
              <p:cNvSpPr/>
              <p:nvPr/>
            </p:nvSpPr>
            <p:spPr>
              <a:xfrm>
                <a:off x="5648111" y="4051089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10" name="椭圆 409">
                <a:extLst>
                  <a:ext uri="{FF2B5EF4-FFF2-40B4-BE49-F238E27FC236}">
                    <a16:creationId xmlns:a16="http://schemas.microsoft.com/office/drawing/2014/main" id="{3C67472C-B232-42A0-9BF0-E6EEF89E111E}"/>
                  </a:ext>
                </a:extLst>
              </p:cNvPr>
              <p:cNvSpPr/>
              <p:nvPr/>
            </p:nvSpPr>
            <p:spPr>
              <a:xfrm>
                <a:off x="2420643" y="4410084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11" name="椭圆 410">
                <a:extLst>
                  <a:ext uri="{FF2B5EF4-FFF2-40B4-BE49-F238E27FC236}">
                    <a16:creationId xmlns:a16="http://schemas.microsoft.com/office/drawing/2014/main" id="{FCB8B190-331D-4696-A11A-9F325F9064A4}"/>
                  </a:ext>
                </a:extLst>
              </p:cNvPr>
              <p:cNvSpPr/>
              <p:nvPr/>
            </p:nvSpPr>
            <p:spPr>
              <a:xfrm>
                <a:off x="2779630" y="4410083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12" name="椭圆 411">
                <a:extLst>
                  <a:ext uri="{FF2B5EF4-FFF2-40B4-BE49-F238E27FC236}">
                    <a16:creationId xmlns:a16="http://schemas.microsoft.com/office/drawing/2014/main" id="{3D53E36E-45CA-45FA-A727-1EDC1C57C0EA}"/>
                  </a:ext>
                </a:extLst>
              </p:cNvPr>
              <p:cNvSpPr/>
              <p:nvPr/>
            </p:nvSpPr>
            <p:spPr>
              <a:xfrm>
                <a:off x="3138617" y="4410083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13" name="椭圆 412">
                <a:extLst>
                  <a:ext uri="{FF2B5EF4-FFF2-40B4-BE49-F238E27FC236}">
                    <a16:creationId xmlns:a16="http://schemas.microsoft.com/office/drawing/2014/main" id="{10AB3837-5F88-4C3C-A7EC-1A530D0BAA06}"/>
                  </a:ext>
                </a:extLst>
              </p:cNvPr>
              <p:cNvSpPr/>
              <p:nvPr/>
            </p:nvSpPr>
            <p:spPr>
              <a:xfrm>
                <a:off x="3497604" y="4410083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14" name="椭圆 413">
                <a:extLst>
                  <a:ext uri="{FF2B5EF4-FFF2-40B4-BE49-F238E27FC236}">
                    <a16:creationId xmlns:a16="http://schemas.microsoft.com/office/drawing/2014/main" id="{9C6D17BB-A4D3-45CB-9BA3-B13C0BA59A22}"/>
                  </a:ext>
                </a:extLst>
              </p:cNvPr>
              <p:cNvSpPr/>
              <p:nvPr/>
            </p:nvSpPr>
            <p:spPr>
              <a:xfrm>
                <a:off x="3856591" y="4405000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15" name="椭圆 414">
                <a:extLst>
                  <a:ext uri="{FF2B5EF4-FFF2-40B4-BE49-F238E27FC236}">
                    <a16:creationId xmlns:a16="http://schemas.microsoft.com/office/drawing/2014/main" id="{57755F50-B3C3-4CC3-86E9-4730233D8E88}"/>
                  </a:ext>
                </a:extLst>
              </p:cNvPr>
              <p:cNvSpPr/>
              <p:nvPr/>
            </p:nvSpPr>
            <p:spPr>
              <a:xfrm>
                <a:off x="4220643" y="4415154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16" name="椭圆 415">
                <a:extLst>
                  <a:ext uri="{FF2B5EF4-FFF2-40B4-BE49-F238E27FC236}">
                    <a16:creationId xmlns:a16="http://schemas.microsoft.com/office/drawing/2014/main" id="{F62D5CDF-9988-411C-864A-6F088534A238}"/>
                  </a:ext>
                </a:extLst>
              </p:cNvPr>
              <p:cNvSpPr/>
              <p:nvPr/>
            </p:nvSpPr>
            <p:spPr>
              <a:xfrm>
                <a:off x="4574565" y="4408375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17" name="椭圆 416">
                <a:extLst>
                  <a:ext uri="{FF2B5EF4-FFF2-40B4-BE49-F238E27FC236}">
                    <a16:creationId xmlns:a16="http://schemas.microsoft.com/office/drawing/2014/main" id="{57F6E30B-D987-4A76-B2B1-E4597DBE9BB7}"/>
                  </a:ext>
                </a:extLst>
              </p:cNvPr>
              <p:cNvSpPr/>
              <p:nvPr/>
            </p:nvSpPr>
            <p:spPr>
              <a:xfrm>
                <a:off x="5292539" y="4415154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18" name="椭圆 417">
                <a:extLst>
                  <a:ext uri="{FF2B5EF4-FFF2-40B4-BE49-F238E27FC236}">
                    <a16:creationId xmlns:a16="http://schemas.microsoft.com/office/drawing/2014/main" id="{0B30F8D2-C3D4-481A-BA74-EBBCEE103580}"/>
                  </a:ext>
                </a:extLst>
              </p:cNvPr>
              <p:cNvSpPr/>
              <p:nvPr/>
            </p:nvSpPr>
            <p:spPr>
              <a:xfrm>
                <a:off x="4938617" y="4420238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19" name="椭圆 418">
                <a:extLst>
                  <a:ext uri="{FF2B5EF4-FFF2-40B4-BE49-F238E27FC236}">
                    <a16:creationId xmlns:a16="http://schemas.microsoft.com/office/drawing/2014/main" id="{F3F093C9-2ABA-48F9-9655-8010DDBC5AF6}"/>
                  </a:ext>
                </a:extLst>
              </p:cNvPr>
              <p:cNvSpPr/>
              <p:nvPr/>
            </p:nvSpPr>
            <p:spPr>
              <a:xfrm>
                <a:off x="5648111" y="4415154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20" name="椭圆 419">
                <a:extLst>
                  <a:ext uri="{FF2B5EF4-FFF2-40B4-BE49-F238E27FC236}">
                    <a16:creationId xmlns:a16="http://schemas.microsoft.com/office/drawing/2014/main" id="{99C85526-1D6B-41CE-A3A2-B887FB5841B0}"/>
                  </a:ext>
                </a:extLst>
              </p:cNvPr>
              <p:cNvSpPr/>
              <p:nvPr/>
            </p:nvSpPr>
            <p:spPr>
              <a:xfrm>
                <a:off x="2420643" y="4774149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21" name="椭圆 420">
                <a:extLst>
                  <a:ext uri="{FF2B5EF4-FFF2-40B4-BE49-F238E27FC236}">
                    <a16:creationId xmlns:a16="http://schemas.microsoft.com/office/drawing/2014/main" id="{74F1C4AA-34D2-4853-B15F-7E6B37047144}"/>
                  </a:ext>
                </a:extLst>
              </p:cNvPr>
              <p:cNvSpPr/>
              <p:nvPr/>
            </p:nvSpPr>
            <p:spPr>
              <a:xfrm>
                <a:off x="2779630" y="4774148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22" name="椭圆 421">
                <a:extLst>
                  <a:ext uri="{FF2B5EF4-FFF2-40B4-BE49-F238E27FC236}">
                    <a16:creationId xmlns:a16="http://schemas.microsoft.com/office/drawing/2014/main" id="{68E9D7FB-E0D8-4F69-A39F-3EB42E3044B9}"/>
                  </a:ext>
                </a:extLst>
              </p:cNvPr>
              <p:cNvSpPr/>
              <p:nvPr/>
            </p:nvSpPr>
            <p:spPr>
              <a:xfrm>
                <a:off x="3138617" y="4774148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23" name="椭圆 422">
                <a:extLst>
                  <a:ext uri="{FF2B5EF4-FFF2-40B4-BE49-F238E27FC236}">
                    <a16:creationId xmlns:a16="http://schemas.microsoft.com/office/drawing/2014/main" id="{60B3C236-D667-4A5A-972D-F702091184BC}"/>
                  </a:ext>
                </a:extLst>
              </p:cNvPr>
              <p:cNvSpPr/>
              <p:nvPr/>
            </p:nvSpPr>
            <p:spPr>
              <a:xfrm>
                <a:off x="3497604" y="4774148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24" name="椭圆 423">
                <a:extLst>
                  <a:ext uri="{FF2B5EF4-FFF2-40B4-BE49-F238E27FC236}">
                    <a16:creationId xmlns:a16="http://schemas.microsoft.com/office/drawing/2014/main" id="{10B8AC1B-7D58-4AB4-AC59-684E421BC3DD}"/>
                  </a:ext>
                </a:extLst>
              </p:cNvPr>
              <p:cNvSpPr/>
              <p:nvPr/>
            </p:nvSpPr>
            <p:spPr>
              <a:xfrm>
                <a:off x="3856591" y="4769065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25" name="椭圆 424">
                <a:extLst>
                  <a:ext uri="{FF2B5EF4-FFF2-40B4-BE49-F238E27FC236}">
                    <a16:creationId xmlns:a16="http://schemas.microsoft.com/office/drawing/2014/main" id="{8081152D-F050-4940-89CB-89BACD498FD6}"/>
                  </a:ext>
                </a:extLst>
              </p:cNvPr>
              <p:cNvSpPr/>
              <p:nvPr/>
            </p:nvSpPr>
            <p:spPr>
              <a:xfrm>
                <a:off x="4220643" y="4779219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26" name="椭圆 425">
                <a:extLst>
                  <a:ext uri="{FF2B5EF4-FFF2-40B4-BE49-F238E27FC236}">
                    <a16:creationId xmlns:a16="http://schemas.microsoft.com/office/drawing/2014/main" id="{6B4EDEC7-D227-4D37-936E-436AE23C34E3}"/>
                  </a:ext>
                </a:extLst>
              </p:cNvPr>
              <p:cNvSpPr/>
              <p:nvPr/>
            </p:nvSpPr>
            <p:spPr>
              <a:xfrm>
                <a:off x="4574565" y="4772440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27" name="椭圆 426">
                <a:extLst>
                  <a:ext uri="{FF2B5EF4-FFF2-40B4-BE49-F238E27FC236}">
                    <a16:creationId xmlns:a16="http://schemas.microsoft.com/office/drawing/2014/main" id="{69E1AE91-DC48-41B2-A295-86BD0982908A}"/>
                  </a:ext>
                </a:extLst>
              </p:cNvPr>
              <p:cNvSpPr/>
              <p:nvPr/>
            </p:nvSpPr>
            <p:spPr>
              <a:xfrm>
                <a:off x="5292539" y="4779219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28" name="椭圆 427">
                <a:extLst>
                  <a:ext uri="{FF2B5EF4-FFF2-40B4-BE49-F238E27FC236}">
                    <a16:creationId xmlns:a16="http://schemas.microsoft.com/office/drawing/2014/main" id="{9E9F3177-CA5C-464E-BF5F-D96C45049EDD}"/>
                  </a:ext>
                </a:extLst>
              </p:cNvPr>
              <p:cNvSpPr/>
              <p:nvPr/>
            </p:nvSpPr>
            <p:spPr>
              <a:xfrm>
                <a:off x="4938617" y="4784303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29" name="椭圆 428">
                <a:extLst>
                  <a:ext uri="{FF2B5EF4-FFF2-40B4-BE49-F238E27FC236}">
                    <a16:creationId xmlns:a16="http://schemas.microsoft.com/office/drawing/2014/main" id="{649DC595-0052-4A50-9702-394BE39138F1}"/>
                  </a:ext>
                </a:extLst>
              </p:cNvPr>
              <p:cNvSpPr/>
              <p:nvPr/>
            </p:nvSpPr>
            <p:spPr>
              <a:xfrm>
                <a:off x="5648111" y="4779219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30" name="椭圆 429">
                <a:extLst>
                  <a:ext uri="{FF2B5EF4-FFF2-40B4-BE49-F238E27FC236}">
                    <a16:creationId xmlns:a16="http://schemas.microsoft.com/office/drawing/2014/main" id="{0BCFAA66-AD94-48B1-827B-34CF86334984}"/>
                  </a:ext>
                </a:extLst>
              </p:cNvPr>
              <p:cNvSpPr/>
              <p:nvPr/>
            </p:nvSpPr>
            <p:spPr>
              <a:xfrm>
                <a:off x="2420643" y="5140856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31" name="椭圆 430">
                <a:extLst>
                  <a:ext uri="{FF2B5EF4-FFF2-40B4-BE49-F238E27FC236}">
                    <a16:creationId xmlns:a16="http://schemas.microsoft.com/office/drawing/2014/main" id="{DB82DCE7-865C-406F-ADAD-065BC592C7AB}"/>
                  </a:ext>
                </a:extLst>
              </p:cNvPr>
              <p:cNvSpPr/>
              <p:nvPr/>
            </p:nvSpPr>
            <p:spPr>
              <a:xfrm>
                <a:off x="2779630" y="5140855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32" name="椭圆 431">
                <a:extLst>
                  <a:ext uri="{FF2B5EF4-FFF2-40B4-BE49-F238E27FC236}">
                    <a16:creationId xmlns:a16="http://schemas.microsoft.com/office/drawing/2014/main" id="{A0227C17-69E5-4535-8E77-1D05C3D8EF90}"/>
                  </a:ext>
                </a:extLst>
              </p:cNvPr>
              <p:cNvSpPr/>
              <p:nvPr/>
            </p:nvSpPr>
            <p:spPr>
              <a:xfrm>
                <a:off x="3138617" y="5140855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33" name="椭圆 432">
                <a:extLst>
                  <a:ext uri="{FF2B5EF4-FFF2-40B4-BE49-F238E27FC236}">
                    <a16:creationId xmlns:a16="http://schemas.microsoft.com/office/drawing/2014/main" id="{BE0D623E-CB36-4C49-8F98-1CF12BA7B6A9}"/>
                  </a:ext>
                </a:extLst>
              </p:cNvPr>
              <p:cNvSpPr/>
              <p:nvPr/>
            </p:nvSpPr>
            <p:spPr>
              <a:xfrm>
                <a:off x="3497604" y="5140855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34" name="椭圆 433">
                <a:extLst>
                  <a:ext uri="{FF2B5EF4-FFF2-40B4-BE49-F238E27FC236}">
                    <a16:creationId xmlns:a16="http://schemas.microsoft.com/office/drawing/2014/main" id="{C94D0DC8-95E9-48FC-8A72-9CB3B41A5239}"/>
                  </a:ext>
                </a:extLst>
              </p:cNvPr>
              <p:cNvSpPr/>
              <p:nvPr/>
            </p:nvSpPr>
            <p:spPr>
              <a:xfrm>
                <a:off x="3856591" y="5135772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35" name="椭圆 434">
                <a:extLst>
                  <a:ext uri="{FF2B5EF4-FFF2-40B4-BE49-F238E27FC236}">
                    <a16:creationId xmlns:a16="http://schemas.microsoft.com/office/drawing/2014/main" id="{A5C3E1C7-E637-426F-8E83-740A673CD59B}"/>
                  </a:ext>
                </a:extLst>
              </p:cNvPr>
              <p:cNvSpPr/>
              <p:nvPr/>
            </p:nvSpPr>
            <p:spPr>
              <a:xfrm>
                <a:off x="4220643" y="5145926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36" name="椭圆 435">
                <a:extLst>
                  <a:ext uri="{FF2B5EF4-FFF2-40B4-BE49-F238E27FC236}">
                    <a16:creationId xmlns:a16="http://schemas.microsoft.com/office/drawing/2014/main" id="{7E193E67-FF2D-4FC8-B842-138B60263720}"/>
                  </a:ext>
                </a:extLst>
              </p:cNvPr>
              <p:cNvSpPr/>
              <p:nvPr/>
            </p:nvSpPr>
            <p:spPr>
              <a:xfrm>
                <a:off x="4574565" y="5139147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37" name="椭圆 436">
                <a:extLst>
                  <a:ext uri="{FF2B5EF4-FFF2-40B4-BE49-F238E27FC236}">
                    <a16:creationId xmlns:a16="http://schemas.microsoft.com/office/drawing/2014/main" id="{82139E11-DCE5-47FA-9E2C-83DE60655204}"/>
                  </a:ext>
                </a:extLst>
              </p:cNvPr>
              <p:cNvSpPr/>
              <p:nvPr/>
            </p:nvSpPr>
            <p:spPr>
              <a:xfrm>
                <a:off x="5292539" y="5145926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38" name="椭圆 437">
                <a:extLst>
                  <a:ext uri="{FF2B5EF4-FFF2-40B4-BE49-F238E27FC236}">
                    <a16:creationId xmlns:a16="http://schemas.microsoft.com/office/drawing/2014/main" id="{849A6C90-5101-4CF4-B602-0E3FD318402B}"/>
                  </a:ext>
                </a:extLst>
              </p:cNvPr>
              <p:cNvSpPr/>
              <p:nvPr/>
            </p:nvSpPr>
            <p:spPr>
              <a:xfrm>
                <a:off x="4938617" y="5151010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39" name="椭圆 438">
                <a:extLst>
                  <a:ext uri="{FF2B5EF4-FFF2-40B4-BE49-F238E27FC236}">
                    <a16:creationId xmlns:a16="http://schemas.microsoft.com/office/drawing/2014/main" id="{6414F8D6-FCF7-41F9-9F89-7F609C20644A}"/>
                  </a:ext>
                </a:extLst>
              </p:cNvPr>
              <p:cNvSpPr/>
              <p:nvPr/>
            </p:nvSpPr>
            <p:spPr>
              <a:xfrm>
                <a:off x="5648111" y="5145926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40" name="椭圆 439">
                <a:extLst>
                  <a:ext uri="{FF2B5EF4-FFF2-40B4-BE49-F238E27FC236}">
                    <a16:creationId xmlns:a16="http://schemas.microsoft.com/office/drawing/2014/main" id="{A5385B39-B828-45EB-93AB-8E724E469BB1}"/>
                  </a:ext>
                </a:extLst>
              </p:cNvPr>
              <p:cNvSpPr/>
              <p:nvPr/>
            </p:nvSpPr>
            <p:spPr>
              <a:xfrm>
                <a:off x="2420618" y="5497410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41" name="椭圆 440">
                <a:extLst>
                  <a:ext uri="{FF2B5EF4-FFF2-40B4-BE49-F238E27FC236}">
                    <a16:creationId xmlns:a16="http://schemas.microsoft.com/office/drawing/2014/main" id="{BD0DCCDE-6C44-491A-A5E1-D4C5C8EB0607}"/>
                  </a:ext>
                </a:extLst>
              </p:cNvPr>
              <p:cNvSpPr/>
              <p:nvPr/>
            </p:nvSpPr>
            <p:spPr>
              <a:xfrm>
                <a:off x="2779605" y="5497409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42" name="椭圆 441">
                <a:extLst>
                  <a:ext uri="{FF2B5EF4-FFF2-40B4-BE49-F238E27FC236}">
                    <a16:creationId xmlns:a16="http://schemas.microsoft.com/office/drawing/2014/main" id="{41B2947F-B5D2-4BEA-B171-5FABFE0A131A}"/>
                  </a:ext>
                </a:extLst>
              </p:cNvPr>
              <p:cNvSpPr/>
              <p:nvPr/>
            </p:nvSpPr>
            <p:spPr>
              <a:xfrm>
                <a:off x="3138592" y="5497409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43" name="椭圆 442">
                <a:extLst>
                  <a:ext uri="{FF2B5EF4-FFF2-40B4-BE49-F238E27FC236}">
                    <a16:creationId xmlns:a16="http://schemas.microsoft.com/office/drawing/2014/main" id="{14411CD0-2DA8-41C8-A7C7-4D9CC7F82C96}"/>
                  </a:ext>
                </a:extLst>
              </p:cNvPr>
              <p:cNvSpPr/>
              <p:nvPr/>
            </p:nvSpPr>
            <p:spPr>
              <a:xfrm>
                <a:off x="3497579" y="5497409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44" name="椭圆 443">
                <a:extLst>
                  <a:ext uri="{FF2B5EF4-FFF2-40B4-BE49-F238E27FC236}">
                    <a16:creationId xmlns:a16="http://schemas.microsoft.com/office/drawing/2014/main" id="{1B17B805-AE33-4782-94CD-5F1414A295EF}"/>
                  </a:ext>
                </a:extLst>
              </p:cNvPr>
              <p:cNvSpPr/>
              <p:nvPr/>
            </p:nvSpPr>
            <p:spPr>
              <a:xfrm>
                <a:off x="3856566" y="5492326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45" name="椭圆 444">
                <a:extLst>
                  <a:ext uri="{FF2B5EF4-FFF2-40B4-BE49-F238E27FC236}">
                    <a16:creationId xmlns:a16="http://schemas.microsoft.com/office/drawing/2014/main" id="{077C166E-CA8E-4BF1-B8F0-BEED528E2805}"/>
                  </a:ext>
                </a:extLst>
              </p:cNvPr>
              <p:cNvSpPr/>
              <p:nvPr/>
            </p:nvSpPr>
            <p:spPr>
              <a:xfrm>
                <a:off x="4220618" y="5502480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46" name="椭圆 445">
                <a:extLst>
                  <a:ext uri="{FF2B5EF4-FFF2-40B4-BE49-F238E27FC236}">
                    <a16:creationId xmlns:a16="http://schemas.microsoft.com/office/drawing/2014/main" id="{56D011F2-E095-4B00-8E9F-433314E70701}"/>
                  </a:ext>
                </a:extLst>
              </p:cNvPr>
              <p:cNvSpPr/>
              <p:nvPr/>
            </p:nvSpPr>
            <p:spPr>
              <a:xfrm>
                <a:off x="4574540" y="5495701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47" name="椭圆 446">
                <a:extLst>
                  <a:ext uri="{FF2B5EF4-FFF2-40B4-BE49-F238E27FC236}">
                    <a16:creationId xmlns:a16="http://schemas.microsoft.com/office/drawing/2014/main" id="{31E933EB-5560-45CE-B7F3-EADEE8C322C6}"/>
                  </a:ext>
                </a:extLst>
              </p:cNvPr>
              <p:cNvSpPr/>
              <p:nvPr/>
            </p:nvSpPr>
            <p:spPr>
              <a:xfrm>
                <a:off x="5292514" y="5502480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48" name="椭圆 447">
                <a:extLst>
                  <a:ext uri="{FF2B5EF4-FFF2-40B4-BE49-F238E27FC236}">
                    <a16:creationId xmlns:a16="http://schemas.microsoft.com/office/drawing/2014/main" id="{ED6137B1-554D-47A7-92BC-27F3EDC35A28}"/>
                  </a:ext>
                </a:extLst>
              </p:cNvPr>
              <p:cNvSpPr/>
              <p:nvPr/>
            </p:nvSpPr>
            <p:spPr>
              <a:xfrm>
                <a:off x="4938592" y="5507564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49" name="椭圆 448">
                <a:extLst>
                  <a:ext uri="{FF2B5EF4-FFF2-40B4-BE49-F238E27FC236}">
                    <a16:creationId xmlns:a16="http://schemas.microsoft.com/office/drawing/2014/main" id="{EF20AAD3-2271-43DF-9DD9-A17B1AEDDF48}"/>
                  </a:ext>
                </a:extLst>
              </p:cNvPr>
              <p:cNvSpPr/>
              <p:nvPr/>
            </p:nvSpPr>
            <p:spPr>
              <a:xfrm>
                <a:off x="5648086" y="5502480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50" name="椭圆 449">
                <a:extLst>
                  <a:ext uri="{FF2B5EF4-FFF2-40B4-BE49-F238E27FC236}">
                    <a16:creationId xmlns:a16="http://schemas.microsoft.com/office/drawing/2014/main" id="{03FC688F-9F2F-410C-B2CF-A62089C84A49}"/>
                  </a:ext>
                </a:extLst>
              </p:cNvPr>
              <p:cNvSpPr/>
              <p:nvPr/>
            </p:nvSpPr>
            <p:spPr>
              <a:xfrm>
                <a:off x="2420643" y="5846237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51" name="椭圆 450">
                <a:extLst>
                  <a:ext uri="{FF2B5EF4-FFF2-40B4-BE49-F238E27FC236}">
                    <a16:creationId xmlns:a16="http://schemas.microsoft.com/office/drawing/2014/main" id="{1577E681-173F-4AFA-B2D4-D32F39758E83}"/>
                  </a:ext>
                </a:extLst>
              </p:cNvPr>
              <p:cNvSpPr/>
              <p:nvPr/>
            </p:nvSpPr>
            <p:spPr>
              <a:xfrm>
                <a:off x="2779630" y="5846236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52" name="椭圆 451">
                <a:extLst>
                  <a:ext uri="{FF2B5EF4-FFF2-40B4-BE49-F238E27FC236}">
                    <a16:creationId xmlns:a16="http://schemas.microsoft.com/office/drawing/2014/main" id="{DF58112C-7715-4E15-B6AA-F7C8135F3EDA}"/>
                  </a:ext>
                </a:extLst>
              </p:cNvPr>
              <p:cNvSpPr/>
              <p:nvPr/>
            </p:nvSpPr>
            <p:spPr>
              <a:xfrm>
                <a:off x="3138617" y="5846236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53" name="椭圆 452">
                <a:extLst>
                  <a:ext uri="{FF2B5EF4-FFF2-40B4-BE49-F238E27FC236}">
                    <a16:creationId xmlns:a16="http://schemas.microsoft.com/office/drawing/2014/main" id="{C4AC2F99-475B-441C-B779-587CF6D9E43C}"/>
                  </a:ext>
                </a:extLst>
              </p:cNvPr>
              <p:cNvSpPr/>
              <p:nvPr/>
            </p:nvSpPr>
            <p:spPr>
              <a:xfrm>
                <a:off x="3497604" y="5846236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54" name="椭圆 453">
                <a:extLst>
                  <a:ext uri="{FF2B5EF4-FFF2-40B4-BE49-F238E27FC236}">
                    <a16:creationId xmlns:a16="http://schemas.microsoft.com/office/drawing/2014/main" id="{3E2C69BE-7267-45C9-B9F5-07CB1F30C46D}"/>
                  </a:ext>
                </a:extLst>
              </p:cNvPr>
              <p:cNvSpPr/>
              <p:nvPr/>
            </p:nvSpPr>
            <p:spPr>
              <a:xfrm>
                <a:off x="3856591" y="5841153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55" name="椭圆 454">
                <a:extLst>
                  <a:ext uri="{FF2B5EF4-FFF2-40B4-BE49-F238E27FC236}">
                    <a16:creationId xmlns:a16="http://schemas.microsoft.com/office/drawing/2014/main" id="{C36C23F8-A610-4CE0-9E5B-BF67C18F9DA4}"/>
                  </a:ext>
                </a:extLst>
              </p:cNvPr>
              <p:cNvSpPr/>
              <p:nvPr/>
            </p:nvSpPr>
            <p:spPr>
              <a:xfrm>
                <a:off x="4220643" y="5851307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56" name="椭圆 455">
                <a:extLst>
                  <a:ext uri="{FF2B5EF4-FFF2-40B4-BE49-F238E27FC236}">
                    <a16:creationId xmlns:a16="http://schemas.microsoft.com/office/drawing/2014/main" id="{4090E3D9-DA6E-4315-9C08-D7347BF1E311}"/>
                  </a:ext>
                </a:extLst>
              </p:cNvPr>
              <p:cNvSpPr/>
              <p:nvPr/>
            </p:nvSpPr>
            <p:spPr>
              <a:xfrm>
                <a:off x="4574565" y="5844528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57" name="椭圆 456">
                <a:extLst>
                  <a:ext uri="{FF2B5EF4-FFF2-40B4-BE49-F238E27FC236}">
                    <a16:creationId xmlns:a16="http://schemas.microsoft.com/office/drawing/2014/main" id="{67F31299-5421-452D-8F02-CD881C68B140}"/>
                  </a:ext>
                </a:extLst>
              </p:cNvPr>
              <p:cNvSpPr/>
              <p:nvPr/>
            </p:nvSpPr>
            <p:spPr>
              <a:xfrm>
                <a:off x="5292539" y="5851307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58" name="椭圆 457">
                <a:extLst>
                  <a:ext uri="{FF2B5EF4-FFF2-40B4-BE49-F238E27FC236}">
                    <a16:creationId xmlns:a16="http://schemas.microsoft.com/office/drawing/2014/main" id="{6B372B48-8453-4F07-82F8-84244C3357E8}"/>
                  </a:ext>
                </a:extLst>
              </p:cNvPr>
              <p:cNvSpPr/>
              <p:nvPr/>
            </p:nvSpPr>
            <p:spPr>
              <a:xfrm>
                <a:off x="4938617" y="5856391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59" name="椭圆 458">
                <a:extLst>
                  <a:ext uri="{FF2B5EF4-FFF2-40B4-BE49-F238E27FC236}">
                    <a16:creationId xmlns:a16="http://schemas.microsoft.com/office/drawing/2014/main" id="{7289049F-A97E-49AD-B519-9DC98601EE29}"/>
                  </a:ext>
                </a:extLst>
              </p:cNvPr>
              <p:cNvSpPr/>
              <p:nvPr/>
            </p:nvSpPr>
            <p:spPr>
              <a:xfrm>
                <a:off x="5648111" y="5851307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60" name="椭圆 459">
                <a:extLst>
                  <a:ext uri="{FF2B5EF4-FFF2-40B4-BE49-F238E27FC236}">
                    <a16:creationId xmlns:a16="http://schemas.microsoft.com/office/drawing/2014/main" id="{A9A5844B-4A08-4C88-9442-631637D248DA}"/>
                  </a:ext>
                </a:extLst>
              </p:cNvPr>
              <p:cNvSpPr/>
              <p:nvPr/>
            </p:nvSpPr>
            <p:spPr>
              <a:xfrm>
                <a:off x="2420643" y="6203507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61" name="椭圆 460">
                <a:extLst>
                  <a:ext uri="{FF2B5EF4-FFF2-40B4-BE49-F238E27FC236}">
                    <a16:creationId xmlns:a16="http://schemas.microsoft.com/office/drawing/2014/main" id="{581520B6-2CAA-4ABF-9543-0E536FBCBF07}"/>
                  </a:ext>
                </a:extLst>
              </p:cNvPr>
              <p:cNvSpPr/>
              <p:nvPr/>
            </p:nvSpPr>
            <p:spPr>
              <a:xfrm>
                <a:off x="2779630" y="6203506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62" name="椭圆 461">
                <a:extLst>
                  <a:ext uri="{FF2B5EF4-FFF2-40B4-BE49-F238E27FC236}">
                    <a16:creationId xmlns:a16="http://schemas.microsoft.com/office/drawing/2014/main" id="{32FAE7CB-0645-4489-8B1F-AEE8229453F0}"/>
                  </a:ext>
                </a:extLst>
              </p:cNvPr>
              <p:cNvSpPr/>
              <p:nvPr/>
            </p:nvSpPr>
            <p:spPr>
              <a:xfrm>
                <a:off x="3138617" y="6203506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63" name="椭圆 462">
                <a:extLst>
                  <a:ext uri="{FF2B5EF4-FFF2-40B4-BE49-F238E27FC236}">
                    <a16:creationId xmlns:a16="http://schemas.microsoft.com/office/drawing/2014/main" id="{2538EE99-0765-4EC4-BC73-215132A66DBA}"/>
                  </a:ext>
                </a:extLst>
              </p:cNvPr>
              <p:cNvSpPr/>
              <p:nvPr/>
            </p:nvSpPr>
            <p:spPr>
              <a:xfrm>
                <a:off x="3497604" y="6203506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64" name="椭圆 463">
                <a:extLst>
                  <a:ext uri="{FF2B5EF4-FFF2-40B4-BE49-F238E27FC236}">
                    <a16:creationId xmlns:a16="http://schemas.microsoft.com/office/drawing/2014/main" id="{E761859F-93C2-4E90-A969-5605EF50A3BE}"/>
                  </a:ext>
                </a:extLst>
              </p:cNvPr>
              <p:cNvSpPr/>
              <p:nvPr/>
            </p:nvSpPr>
            <p:spPr>
              <a:xfrm>
                <a:off x="3856591" y="6198423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65" name="椭圆 464">
                <a:extLst>
                  <a:ext uri="{FF2B5EF4-FFF2-40B4-BE49-F238E27FC236}">
                    <a16:creationId xmlns:a16="http://schemas.microsoft.com/office/drawing/2014/main" id="{AF867F39-7A13-4AC9-87CB-A7F7305FF2A0}"/>
                  </a:ext>
                </a:extLst>
              </p:cNvPr>
              <p:cNvSpPr/>
              <p:nvPr/>
            </p:nvSpPr>
            <p:spPr>
              <a:xfrm>
                <a:off x="4220643" y="6208577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66" name="椭圆 465">
                <a:extLst>
                  <a:ext uri="{FF2B5EF4-FFF2-40B4-BE49-F238E27FC236}">
                    <a16:creationId xmlns:a16="http://schemas.microsoft.com/office/drawing/2014/main" id="{4C67DDAE-C9AD-4F05-9ECF-5B257E1D6129}"/>
                  </a:ext>
                </a:extLst>
              </p:cNvPr>
              <p:cNvSpPr/>
              <p:nvPr/>
            </p:nvSpPr>
            <p:spPr>
              <a:xfrm>
                <a:off x="4574565" y="6201798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67" name="椭圆 466">
                <a:extLst>
                  <a:ext uri="{FF2B5EF4-FFF2-40B4-BE49-F238E27FC236}">
                    <a16:creationId xmlns:a16="http://schemas.microsoft.com/office/drawing/2014/main" id="{CA44FF4B-9137-47E8-A2E9-F18C7AFBA7C1}"/>
                  </a:ext>
                </a:extLst>
              </p:cNvPr>
              <p:cNvSpPr/>
              <p:nvPr/>
            </p:nvSpPr>
            <p:spPr>
              <a:xfrm>
                <a:off x="5292539" y="6208577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68" name="椭圆 467">
                <a:extLst>
                  <a:ext uri="{FF2B5EF4-FFF2-40B4-BE49-F238E27FC236}">
                    <a16:creationId xmlns:a16="http://schemas.microsoft.com/office/drawing/2014/main" id="{90DCB777-1D3D-46E8-9435-8215E03E9102}"/>
                  </a:ext>
                </a:extLst>
              </p:cNvPr>
              <p:cNvSpPr/>
              <p:nvPr/>
            </p:nvSpPr>
            <p:spPr>
              <a:xfrm>
                <a:off x="4938617" y="6213661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69" name="椭圆 468">
                <a:extLst>
                  <a:ext uri="{FF2B5EF4-FFF2-40B4-BE49-F238E27FC236}">
                    <a16:creationId xmlns:a16="http://schemas.microsoft.com/office/drawing/2014/main" id="{FCB18E56-DE5E-48EC-B7A7-3E04C5A0802E}"/>
                  </a:ext>
                </a:extLst>
              </p:cNvPr>
              <p:cNvSpPr/>
              <p:nvPr/>
            </p:nvSpPr>
            <p:spPr>
              <a:xfrm>
                <a:off x="5648111" y="6208577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70" name="椭圆 469">
                <a:extLst>
                  <a:ext uri="{FF2B5EF4-FFF2-40B4-BE49-F238E27FC236}">
                    <a16:creationId xmlns:a16="http://schemas.microsoft.com/office/drawing/2014/main" id="{43870AFA-4A7E-4FE2-80A9-6779A3265275}"/>
                  </a:ext>
                </a:extLst>
              </p:cNvPr>
              <p:cNvSpPr/>
              <p:nvPr/>
            </p:nvSpPr>
            <p:spPr>
              <a:xfrm>
                <a:off x="2420643" y="6576237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71" name="椭圆 470">
                <a:extLst>
                  <a:ext uri="{FF2B5EF4-FFF2-40B4-BE49-F238E27FC236}">
                    <a16:creationId xmlns:a16="http://schemas.microsoft.com/office/drawing/2014/main" id="{FC0CF72A-DB98-4098-AC3F-E2D5F3866F67}"/>
                  </a:ext>
                </a:extLst>
              </p:cNvPr>
              <p:cNvSpPr/>
              <p:nvPr/>
            </p:nvSpPr>
            <p:spPr>
              <a:xfrm>
                <a:off x="2779630" y="6576236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72" name="椭圆 471">
                <a:extLst>
                  <a:ext uri="{FF2B5EF4-FFF2-40B4-BE49-F238E27FC236}">
                    <a16:creationId xmlns:a16="http://schemas.microsoft.com/office/drawing/2014/main" id="{F77B2F47-B7F2-499D-9CCF-B979BD1CDCA1}"/>
                  </a:ext>
                </a:extLst>
              </p:cNvPr>
              <p:cNvSpPr/>
              <p:nvPr/>
            </p:nvSpPr>
            <p:spPr>
              <a:xfrm>
                <a:off x="3138617" y="6576236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73" name="椭圆 472">
                <a:extLst>
                  <a:ext uri="{FF2B5EF4-FFF2-40B4-BE49-F238E27FC236}">
                    <a16:creationId xmlns:a16="http://schemas.microsoft.com/office/drawing/2014/main" id="{5B703F08-1D6B-4DC4-B3DF-27B2E66A4A00}"/>
                  </a:ext>
                </a:extLst>
              </p:cNvPr>
              <p:cNvSpPr/>
              <p:nvPr/>
            </p:nvSpPr>
            <p:spPr>
              <a:xfrm>
                <a:off x="3497604" y="6576236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74" name="椭圆 473">
                <a:extLst>
                  <a:ext uri="{FF2B5EF4-FFF2-40B4-BE49-F238E27FC236}">
                    <a16:creationId xmlns:a16="http://schemas.microsoft.com/office/drawing/2014/main" id="{E095E090-55B1-4314-A0D2-A72E9B38DA01}"/>
                  </a:ext>
                </a:extLst>
              </p:cNvPr>
              <p:cNvSpPr/>
              <p:nvPr/>
            </p:nvSpPr>
            <p:spPr>
              <a:xfrm>
                <a:off x="3856591" y="6571153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75" name="椭圆 474">
                <a:extLst>
                  <a:ext uri="{FF2B5EF4-FFF2-40B4-BE49-F238E27FC236}">
                    <a16:creationId xmlns:a16="http://schemas.microsoft.com/office/drawing/2014/main" id="{FA8D204C-5A33-42AE-B152-DCA9A12C7135}"/>
                  </a:ext>
                </a:extLst>
              </p:cNvPr>
              <p:cNvSpPr/>
              <p:nvPr/>
            </p:nvSpPr>
            <p:spPr>
              <a:xfrm>
                <a:off x="4220643" y="6581307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76" name="椭圆 475">
                <a:extLst>
                  <a:ext uri="{FF2B5EF4-FFF2-40B4-BE49-F238E27FC236}">
                    <a16:creationId xmlns:a16="http://schemas.microsoft.com/office/drawing/2014/main" id="{1C1D61E8-2694-4E5C-B96E-1AFA6EFA6DBE}"/>
                  </a:ext>
                </a:extLst>
              </p:cNvPr>
              <p:cNvSpPr/>
              <p:nvPr/>
            </p:nvSpPr>
            <p:spPr>
              <a:xfrm>
                <a:off x="4574565" y="6574528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77" name="椭圆 476">
                <a:extLst>
                  <a:ext uri="{FF2B5EF4-FFF2-40B4-BE49-F238E27FC236}">
                    <a16:creationId xmlns:a16="http://schemas.microsoft.com/office/drawing/2014/main" id="{30B86C6F-06A7-42EC-B5C7-FEC103282CB1}"/>
                  </a:ext>
                </a:extLst>
              </p:cNvPr>
              <p:cNvSpPr/>
              <p:nvPr/>
            </p:nvSpPr>
            <p:spPr>
              <a:xfrm>
                <a:off x="5292539" y="6581307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78" name="椭圆 477">
                <a:extLst>
                  <a:ext uri="{FF2B5EF4-FFF2-40B4-BE49-F238E27FC236}">
                    <a16:creationId xmlns:a16="http://schemas.microsoft.com/office/drawing/2014/main" id="{D953B08C-AD18-49E3-A381-AD96C9ECFD8A}"/>
                  </a:ext>
                </a:extLst>
              </p:cNvPr>
              <p:cNvSpPr/>
              <p:nvPr/>
            </p:nvSpPr>
            <p:spPr>
              <a:xfrm>
                <a:off x="4938617" y="6586391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479" name="椭圆 478">
                <a:extLst>
                  <a:ext uri="{FF2B5EF4-FFF2-40B4-BE49-F238E27FC236}">
                    <a16:creationId xmlns:a16="http://schemas.microsoft.com/office/drawing/2014/main" id="{50462B16-931F-4F41-A56E-AACFEF041884}"/>
                  </a:ext>
                </a:extLst>
              </p:cNvPr>
              <p:cNvSpPr/>
              <p:nvPr/>
            </p:nvSpPr>
            <p:spPr>
              <a:xfrm>
                <a:off x="5648111" y="6581307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cxnSp>
            <p:nvCxnSpPr>
              <p:cNvPr id="480" name="直接连接符 479">
                <a:extLst>
                  <a:ext uri="{FF2B5EF4-FFF2-40B4-BE49-F238E27FC236}">
                    <a16:creationId xmlns:a16="http://schemas.microsoft.com/office/drawing/2014/main" id="{5C2D3659-8A3E-4E38-84F0-17F96291BD2D}"/>
                  </a:ext>
                </a:extLst>
              </p:cNvPr>
              <p:cNvCxnSpPr>
                <a:stCxn id="245" idx="6"/>
                <a:endCxn id="119" idx="2"/>
              </p:cNvCxnSpPr>
              <p:nvPr/>
            </p:nvCxnSpPr>
            <p:spPr>
              <a:xfrm flipV="1">
                <a:off x="5807854" y="3056170"/>
                <a:ext cx="212730" cy="393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1" name="直接连接符 480">
                <a:extLst>
                  <a:ext uri="{FF2B5EF4-FFF2-40B4-BE49-F238E27FC236}">
                    <a16:creationId xmlns:a16="http://schemas.microsoft.com/office/drawing/2014/main" id="{ABE90725-FCB0-4BEB-B7CB-1BF07878293F}"/>
                  </a:ext>
                </a:extLst>
              </p:cNvPr>
              <p:cNvCxnSpPr>
                <a:stCxn id="245" idx="4"/>
                <a:endCxn id="389" idx="0"/>
              </p:cNvCxnSpPr>
              <p:nvPr/>
            </p:nvCxnSpPr>
            <p:spPr>
              <a:xfrm flipH="1">
                <a:off x="5727984" y="3139949"/>
                <a:ext cx="25" cy="20333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2" name="直接连接符 481">
                <a:extLst>
                  <a:ext uri="{FF2B5EF4-FFF2-40B4-BE49-F238E27FC236}">
                    <a16:creationId xmlns:a16="http://schemas.microsoft.com/office/drawing/2014/main" id="{EA8543C8-DB9E-4ADD-B334-E3F337C262F1}"/>
                  </a:ext>
                </a:extLst>
              </p:cNvPr>
              <p:cNvCxnSpPr>
                <a:stCxn id="389" idx="6"/>
                <a:endCxn id="263" idx="2"/>
              </p:cNvCxnSpPr>
              <p:nvPr/>
            </p:nvCxnSpPr>
            <p:spPr>
              <a:xfrm flipV="1">
                <a:off x="5807829" y="3419194"/>
                <a:ext cx="212730" cy="393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3" name="直接连接符 482">
                <a:extLst>
                  <a:ext uri="{FF2B5EF4-FFF2-40B4-BE49-F238E27FC236}">
                    <a16:creationId xmlns:a16="http://schemas.microsoft.com/office/drawing/2014/main" id="{4F6CA849-1CF0-484E-8AEB-4359E10F1E4A}"/>
                  </a:ext>
                </a:extLst>
              </p:cNvPr>
              <p:cNvCxnSpPr>
                <a:stCxn id="119" idx="4"/>
                <a:endCxn id="263" idx="0"/>
              </p:cNvCxnSpPr>
              <p:nvPr/>
            </p:nvCxnSpPr>
            <p:spPr>
              <a:xfrm flipH="1">
                <a:off x="6100405" y="3136015"/>
                <a:ext cx="25" cy="20333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4" name="直接连接符 483">
                <a:extLst>
                  <a:ext uri="{FF2B5EF4-FFF2-40B4-BE49-F238E27FC236}">
                    <a16:creationId xmlns:a16="http://schemas.microsoft.com/office/drawing/2014/main" id="{83BFA3A0-1131-4150-86FA-025E0350AB54}"/>
                  </a:ext>
                </a:extLst>
              </p:cNvPr>
              <p:cNvCxnSpPr>
                <a:stCxn id="155" idx="6"/>
                <a:endCxn id="29" idx="2"/>
              </p:cNvCxnSpPr>
              <p:nvPr/>
            </p:nvCxnSpPr>
            <p:spPr>
              <a:xfrm flipV="1">
                <a:off x="5807881" y="-181855"/>
                <a:ext cx="212730" cy="393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5" name="直接连接符 484">
                <a:extLst>
                  <a:ext uri="{FF2B5EF4-FFF2-40B4-BE49-F238E27FC236}">
                    <a16:creationId xmlns:a16="http://schemas.microsoft.com/office/drawing/2014/main" id="{81228BC5-CCC2-4BBC-B218-F9E920FEC8F1}"/>
                  </a:ext>
                </a:extLst>
              </p:cNvPr>
              <p:cNvCxnSpPr>
                <a:stCxn id="128" idx="4"/>
                <a:endCxn id="272" idx="0"/>
              </p:cNvCxnSpPr>
              <p:nvPr/>
            </p:nvCxnSpPr>
            <p:spPr>
              <a:xfrm flipH="1">
                <a:off x="9327873" y="3141085"/>
                <a:ext cx="25" cy="20333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6" name="直接连接符 485">
                <a:extLst>
                  <a:ext uri="{FF2B5EF4-FFF2-40B4-BE49-F238E27FC236}">
                    <a16:creationId xmlns:a16="http://schemas.microsoft.com/office/drawing/2014/main" id="{50B92BD7-152E-4E63-802F-FDA38A96B247}"/>
                  </a:ext>
                </a:extLst>
              </p:cNvPr>
              <p:cNvCxnSpPr>
                <a:stCxn id="236" idx="4"/>
                <a:endCxn id="380" idx="0"/>
              </p:cNvCxnSpPr>
              <p:nvPr/>
            </p:nvCxnSpPr>
            <p:spPr>
              <a:xfrm flipH="1">
                <a:off x="2500516" y="3134879"/>
                <a:ext cx="25" cy="20333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7" name="直接连接符 486">
                <a:extLst>
                  <a:ext uri="{FF2B5EF4-FFF2-40B4-BE49-F238E27FC236}">
                    <a16:creationId xmlns:a16="http://schemas.microsoft.com/office/drawing/2014/main" id="{6CF320CA-6DD3-4231-BE45-5463C26A2E1D}"/>
                  </a:ext>
                </a:extLst>
              </p:cNvPr>
              <p:cNvCxnSpPr>
                <a:stCxn id="479" idx="6"/>
                <a:endCxn id="353" idx="2"/>
              </p:cNvCxnSpPr>
              <p:nvPr/>
            </p:nvCxnSpPr>
            <p:spPr>
              <a:xfrm flipV="1">
                <a:off x="5807802" y="6657219"/>
                <a:ext cx="212730" cy="393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9" name="矩形 488">
              <a:extLst>
                <a:ext uri="{FF2B5EF4-FFF2-40B4-BE49-F238E27FC236}">
                  <a16:creationId xmlns:a16="http://schemas.microsoft.com/office/drawing/2014/main" id="{EBDA49B7-C8A1-48D7-BB45-CADA8116E584}"/>
                </a:ext>
              </a:extLst>
            </p:cNvPr>
            <p:cNvSpPr/>
            <p:nvPr/>
          </p:nvSpPr>
          <p:spPr>
            <a:xfrm>
              <a:off x="700346" y="2148534"/>
              <a:ext cx="1128732" cy="1243552"/>
            </a:xfrm>
            <a:prstGeom prst="rect">
              <a:avLst/>
            </a:prstGeom>
            <a:solidFill>
              <a:schemeClr val="accent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490" name="矩形 489">
              <a:extLst>
                <a:ext uri="{FF2B5EF4-FFF2-40B4-BE49-F238E27FC236}">
                  <a16:creationId xmlns:a16="http://schemas.microsoft.com/office/drawing/2014/main" id="{43B9E153-BDDB-4AF1-9F2C-98EE88E9DFA1}"/>
                </a:ext>
              </a:extLst>
            </p:cNvPr>
            <p:cNvSpPr/>
            <p:nvPr/>
          </p:nvSpPr>
          <p:spPr>
            <a:xfrm>
              <a:off x="1833364" y="2150822"/>
              <a:ext cx="1128731" cy="1229308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2" name="文本框 491">
                  <a:extLst>
                    <a:ext uri="{FF2B5EF4-FFF2-40B4-BE49-F238E27FC236}">
                      <a16:creationId xmlns:a16="http://schemas.microsoft.com/office/drawing/2014/main" id="{5242D492-A8F8-4E37-AE19-6997E7279A33}"/>
                    </a:ext>
                  </a:extLst>
                </p:cNvPr>
                <p:cNvSpPr txBox="1"/>
                <p:nvPr/>
              </p:nvSpPr>
              <p:spPr>
                <a:xfrm>
                  <a:off x="2224558" y="2506186"/>
                  <a:ext cx="30334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𝑩</m:t>
                        </m:r>
                      </m:oMath>
                    </m:oMathPara>
                  </a14:m>
                  <a:endParaRPr lang="en-US" b="1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92" name="文本框 491">
                  <a:extLst>
                    <a:ext uri="{FF2B5EF4-FFF2-40B4-BE49-F238E27FC236}">
                      <a16:creationId xmlns:a16="http://schemas.microsoft.com/office/drawing/2014/main" id="{5242D492-A8F8-4E37-AE19-6997E7279A3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4558" y="2506186"/>
                  <a:ext cx="303343" cy="369332"/>
                </a:xfrm>
                <a:prstGeom prst="rect">
                  <a:avLst/>
                </a:prstGeom>
                <a:blipFill>
                  <a:blip r:embed="rId8"/>
                  <a:stretch>
                    <a:fillRect r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3" name="文本框 492">
                  <a:extLst>
                    <a:ext uri="{FF2B5EF4-FFF2-40B4-BE49-F238E27FC236}">
                      <a16:creationId xmlns:a16="http://schemas.microsoft.com/office/drawing/2014/main" id="{CF01FFE9-F693-43D7-85C5-730761F16871}"/>
                    </a:ext>
                  </a:extLst>
                </p:cNvPr>
                <p:cNvSpPr txBox="1"/>
                <p:nvPr/>
              </p:nvSpPr>
              <p:spPr>
                <a:xfrm>
                  <a:off x="1125481" y="2516789"/>
                  <a:ext cx="30334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493" name="文本框 492">
                  <a:extLst>
                    <a:ext uri="{FF2B5EF4-FFF2-40B4-BE49-F238E27FC236}">
                      <a16:creationId xmlns:a16="http://schemas.microsoft.com/office/drawing/2014/main" id="{CF01FFE9-F693-43D7-85C5-730761F168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5481" y="2516789"/>
                  <a:ext cx="303343" cy="369332"/>
                </a:xfrm>
                <a:prstGeom prst="rect">
                  <a:avLst/>
                </a:prstGeom>
                <a:blipFill>
                  <a:blip r:embed="rId9"/>
                  <a:stretch>
                    <a:fillRect r="-81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94" name="组合 493">
            <a:extLst>
              <a:ext uri="{FF2B5EF4-FFF2-40B4-BE49-F238E27FC236}">
                <a16:creationId xmlns:a16="http://schemas.microsoft.com/office/drawing/2014/main" id="{CFC2437E-49A1-4020-A472-28963694A064}"/>
              </a:ext>
            </a:extLst>
          </p:cNvPr>
          <p:cNvGrpSpPr/>
          <p:nvPr/>
        </p:nvGrpSpPr>
        <p:grpSpPr>
          <a:xfrm>
            <a:off x="3404108" y="2164359"/>
            <a:ext cx="2265598" cy="2256285"/>
            <a:chOff x="4713814" y="1168388"/>
            <a:chExt cx="2894718" cy="2882820"/>
          </a:xfrm>
        </p:grpSpPr>
        <p:grpSp>
          <p:nvGrpSpPr>
            <p:cNvPr id="495" name="组合 494">
              <a:extLst>
                <a:ext uri="{FF2B5EF4-FFF2-40B4-BE49-F238E27FC236}">
                  <a16:creationId xmlns:a16="http://schemas.microsoft.com/office/drawing/2014/main" id="{1FDAB409-8AE5-44F1-9D49-05F40C757D3B}"/>
                </a:ext>
              </a:extLst>
            </p:cNvPr>
            <p:cNvGrpSpPr/>
            <p:nvPr/>
          </p:nvGrpSpPr>
          <p:grpSpPr>
            <a:xfrm>
              <a:off x="4756571" y="1204210"/>
              <a:ext cx="2809916" cy="2836294"/>
              <a:chOff x="2420618" y="-267921"/>
              <a:chExt cx="6987152" cy="7015139"/>
            </a:xfrm>
          </p:grpSpPr>
          <p:cxnSp>
            <p:nvCxnSpPr>
              <p:cNvPr id="509" name="直接连接符 508">
                <a:extLst>
                  <a:ext uri="{FF2B5EF4-FFF2-40B4-BE49-F238E27FC236}">
                    <a16:creationId xmlns:a16="http://schemas.microsoft.com/office/drawing/2014/main" id="{E20BFFA4-552E-46BF-A923-936BE703523B}"/>
                  </a:ext>
                </a:extLst>
              </p:cNvPr>
              <p:cNvCxnSpPr/>
              <p:nvPr/>
            </p:nvCxnSpPr>
            <p:spPr>
              <a:xfrm>
                <a:off x="6096270" y="165279"/>
                <a:ext cx="3240000" cy="0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0" name="直接连接符 509">
                <a:extLst>
                  <a:ext uri="{FF2B5EF4-FFF2-40B4-BE49-F238E27FC236}">
                    <a16:creationId xmlns:a16="http://schemas.microsoft.com/office/drawing/2014/main" id="{9BBE5B4F-509E-4C31-AF76-E2E3D8DBB95A}"/>
                  </a:ext>
                </a:extLst>
              </p:cNvPr>
              <p:cNvCxnSpPr/>
              <p:nvPr/>
            </p:nvCxnSpPr>
            <p:spPr>
              <a:xfrm>
                <a:off x="6096270" y="534426"/>
                <a:ext cx="3240000" cy="0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1" name="直接连接符 510">
                <a:extLst>
                  <a:ext uri="{FF2B5EF4-FFF2-40B4-BE49-F238E27FC236}">
                    <a16:creationId xmlns:a16="http://schemas.microsoft.com/office/drawing/2014/main" id="{08017301-2824-40AD-948A-1CDE65947738}"/>
                  </a:ext>
                </a:extLst>
              </p:cNvPr>
              <p:cNvCxnSpPr/>
              <p:nvPr/>
            </p:nvCxnSpPr>
            <p:spPr>
              <a:xfrm>
                <a:off x="6096270" y="886639"/>
                <a:ext cx="3240000" cy="0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2" name="直接连接符 511">
                <a:extLst>
                  <a:ext uri="{FF2B5EF4-FFF2-40B4-BE49-F238E27FC236}">
                    <a16:creationId xmlns:a16="http://schemas.microsoft.com/office/drawing/2014/main" id="{68511FF5-8459-498A-AAA7-68FF493FDD5D}"/>
                  </a:ext>
                </a:extLst>
              </p:cNvPr>
              <p:cNvCxnSpPr/>
              <p:nvPr/>
            </p:nvCxnSpPr>
            <p:spPr>
              <a:xfrm>
                <a:off x="6096270" y="1259173"/>
                <a:ext cx="3240000" cy="0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3" name="直接连接符 512">
                <a:extLst>
                  <a:ext uri="{FF2B5EF4-FFF2-40B4-BE49-F238E27FC236}">
                    <a16:creationId xmlns:a16="http://schemas.microsoft.com/office/drawing/2014/main" id="{FF07EABF-546A-4B5B-B653-BA267C179F14}"/>
                  </a:ext>
                </a:extLst>
              </p:cNvPr>
              <p:cNvCxnSpPr/>
              <p:nvPr/>
            </p:nvCxnSpPr>
            <p:spPr>
              <a:xfrm>
                <a:off x="6096270" y="1614773"/>
                <a:ext cx="3240000" cy="0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4" name="直接连接符 513">
                <a:extLst>
                  <a:ext uri="{FF2B5EF4-FFF2-40B4-BE49-F238E27FC236}">
                    <a16:creationId xmlns:a16="http://schemas.microsoft.com/office/drawing/2014/main" id="{5145E0B4-0A85-43AF-8712-8FF549B4935E}"/>
                  </a:ext>
                </a:extLst>
              </p:cNvPr>
              <p:cNvCxnSpPr/>
              <p:nvPr/>
            </p:nvCxnSpPr>
            <p:spPr>
              <a:xfrm>
                <a:off x="6096270" y="1977146"/>
                <a:ext cx="3240000" cy="0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5" name="直接连接符 514">
                <a:extLst>
                  <a:ext uri="{FF2B5EF4-FFF2-40B4-BE49-F238E27FC236}">
                    <a16:creationId xmlns:a16="http://schemas.microsoft.com/office/drawing/2014/main" id="{32C24845-B60E-49AC-A987-0A6007F3D419}"/>
                  </a:ext>
                </a:extLst>
              </p:cNvPr>
              <p:cNvCxnSpPr/>
              <p:nvPr/>
            </p:nvCxnSpPr>
            <p:spPr>
              <a:xfrm>
                <a:off x="6096270" y="2329359"/>
                <a:ext cx="3240000" cy="0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6" name="直接连接符 515">
                <a:extLst>
                  <a:ext uri="{FF2B5EF4-FFF2-40B4-BE49-F238E27FC236}">
                    <a16:creationId xmlns:a16="http://schemas.microsoft.com/office/drawing/2014/main" id="{26C00C8A-4847-43F2-88F7-9729D4CD397D}"/>
                  </a:ext>
                </a:extLst>
              </p:cNvPr>
              <p:cNvCxnSpPr/>
              <p:nvPr/>
            </p:nvCxnSpPr>
            <p:spPr>
              <a:xfrm>
                <a:off x="6096270" y="2678186"/>
                <a:ext cx="3240000" cy="0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7" name="直接连接符 516">
                <a:extLst>
                  <a:ext uri="{FF2B5EF4-FFF2-40B4-BE49-F238E27FC236}">
                    <a16:creationId xmlns:a16="http://schemas.microsoft.com/office/drawing/2014/main" id="{7C29A30F-B192-48F9-A778-C515D871CDB0}"/>
                  </a:ext>
                </a:extLst>
              </p:cNvPr>
              <p:cNvCxnSpPr>
                <a:endCxn id="761" idx="0"/>
              </p:cNvCxnSpPr>
              <p:nvPr/>
            </p:nvCxnSpPr>
            <p:spPr>
              <a:xfrm>
                <a:off x="6456083" y="-181855"/>
                <a:ext cx="3309" cy="3521202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8" name="直接连接符 517">
                <a:extLst>
                  <a:ext uri="{FF2B5EF4-FFF2-40B4-BE49-F238E27FC236}">
                    <a16:creationId xmlns:a16="http://schemas.microsoft.com/office/drawing/2014/main" id="{09998409-2547-44E1-B1A5-E32FDC03AEA0}"/>
                  </a:ext>
                </a:extLst>
              </p:cNvPr>
              <p:cNvCxnSpPr>
                <a:endCxn id="762" idx="0"/>
              </p:cNvCxnSpPr>
              <p:nvPr/>
            </p:nvCxnSpPr>
            <p:spPr>
              <a:xfrm flipH="1">
                <a:off x="6818379" y="-181855"/>
                <a:ext cx="78" cy="3521202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9" name="直接连接符 518">
                <a:extLst>
                  <a:ext uri="{FF2B5EF4-FFF2-40B4-BE49-F238E27FC236}">
                    <a16:creationId xmlns:a16="http://schemas.microsoft.com/office/drawing/2014/main" id="{BD27AEC7-8C8F-455A-8879-CF1C76885065}"/>
                  </a:ext>
                </a:extLst>
              </p:cNvPr>
              <p:cNvCxnSpPr>
                <a:endCxn id="763" idx="0"/>
              </p:cNvCxnSpPr>
              <p:nvPr/>
            </p:nvCxnSpPr>
            <p:spPr>
              <a:xfrm flipH="1">
                <a:off x="7177366" y="-181855"/>
                <a:ext cx="78" cy="3521202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0" name="直接连接符 519">
                <a:extLst>
                  <a:ext uri="{FF2B5EF4-FFF2-40B4-BE49-F238E27FC236}">
                    <a16:creationId xmlns:a16="http://schemas.microsoft.com/office/drawing/2014/main" id="{4FD60A54-C77C-471A-9909-B17560F17985}"/>
                  </a:ext>
                </a:extLst>
              </p:cNvPr>
              <p:cNvCxnSpPr>
                <a:endCxn id="764" idx="0"/>
              </p:cNvCxnSpPr>
              <p:nvPr/>
            </p:nvCxnSpPr>
            <p:spPr>
              <a:xfrm flipH="1">
                <a:off x="7536353" y="-181855"/>
                <a:ext cx="3464" cy="3516119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1" name="直接连接符 520">
                <a:extLst>
                  <a:ext uri="{FF2B5EF4-FFF2-40B4-BE49-F238E27FC236}">
                    <a16:creationId xmlns:a16="http://schemas.microsoft.com/office/drawing/2014/main" id="{E109BDE5-14A7-4D75-BA8B-58FB621040BA}"/>
                  </a:ext>
                </a:extLst>
              </p:cNvPr>
              <p:cNvCxnSpPr>
                <a:endCxn id="765" idx="0"/>
              </p:cNvCxnSpPr>
              <p:nvPr/>
            </p:nvCxnSpPr>
            <p:spPr>
              <a:xfrm>
                <a:off x="7898803" y="-181855"/>
                <a:ext cx="1602" cy="3526273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2" name="直接连接符 521">
                <a:extLst>
                  <a:ext uri="{FF2B5EF4-FFF2-40B4-BE49-F238E27FC236}">
                    <a16:creationId xmlns:a16="http://schemas.microsoft.com/office/drawing/2014/main" id="{E2D998A5-0644-4859-9902-8190CC0D98EC}"/>
                  </a:ext>
                </a:extLst>
              </p:cNvPr>
              <p:cNvCxnSpPr>
                <a:endCxn id="766" idx="0"/>
              </p:cNvCxnSpPr>
              <p:nvPr/>
            </p:nvCxnSpPr>
            <p:spPr>
              <a:xfrm flipH="1">
                <a:off x="8254327" y="-181855"/>
                <a:ext cx="76" cy="3519494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3" name="直接连接符 522">
                <a:extLst>
                  <a:ext uri="{FF2B5EF4-FFF2-40B4-BE49-F238E27FC236}">
                    <a16:creationId xmlns:a16="http://schemas.microsoft.com/office/drawing/2014/main" id="{EAEC7F56-5322-4465-8B09-0332DE37AF0F}"/>
                  </a:ext>
                </a:extLst>
              </p:cNvPr>
              <p:cNvCxnSpPr>
                <a:endCxn id="768" idx="0"/>
              </p:cNvCxnSpPr>
              <p:nvPr/>
            </p:nvCxnSpPr>
            <p:spPr>
              <a:xfrm>
                <a:off x="8616775" y="-181855"/>
                <a:ext cx="1604" cy="3531357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4" name="直接连接符 523">
                <a:extLst>
                  <a:ext uri="{FF2B5EF4-FFF2-40B4-BE49-F238E27FC236}">
                    <a16:creationId xmlns:a16="http://schemas.microsoft.com/office/drawing/2014/main" id="{A3B18119-4AB8-4DCC-9B51-19860CB930C2}"/>
                  </a:ext>
                </a:extLst>
              </p:cNvPr>
              <p:cNvCxnSpPr>
                <a:endCxn id="767" idx="0"/>
              </p:cNvCxnSpPr>
              <p:nvPr/>
            </p:nvCxnSpPr>
            <p:spPr>
              <a:xfrm>
                <a:off x="8968989" y="-181855"/>
                <a:ext cx="3312" cy="3526273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5" name="矩形 524">
                <a:extLst>
                  <a:ext uri="{FF2B5EF4-FFF2-40B4-BE49-F238E27FC236}">
                    <a16:creationId xmlns:a16="http://schemas.microsoft.com/office/drawing/2014/main" id="{808BF9B4-2EA2-4DA7-BC29-0EA96DA5BEE8}"/>
                  </a:ext>
                </a:extLst>
              </p:cNvPr>
              <p:cNvSpPr/>
              <p:nvPr/>
            </p:nvSpPr>
            <p:spPr>
              <a:xfrm>
                <a:off x="6096270" y="-181855"/>
                <a:ext cx="3240000" cy="32400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26" name="椭圆 525">
                <a:extLst>
                  <a:ext uri="{FF2B5EF4-FFF2-40B4-BE49-F238E27FC236}">
                    <a16:creationId xmlns:a16="http://schemas.microsoft.com/office/drawing/2014/main" id="{6E8B1187-3B43-415B-A9FE-30586E6E3C28}"/>
                  </a:ext>
                </a:extLst>
              </p:cNvPr>
              <p:cNvSpPr/>
              <p:nvPr/>
            </p:nvSpPr>
            <p:spPr>
              <a:xfrm>
                <a:off x="6020611" y="-261701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27" name="椭圆 526">
                <a:extLst>
                  <a:ext uri="{FF2B5EF4-FFF2-40B4-BE49-F238E27FC236}">
                    <a16:creationId xmlns:a16="http://schemas.microsoft.com/office/drawing/2014/main" id="{79C3B3BD-F56A-4B75-918B-6CF11BCFF873}"/>
                  </a:ext>
                </a:extLst>
              </p:cNvPr>
              <p:cNvSpPr/>
              <p:nvPr/>
            </p:nvSpPr>
            <p:spPr>
              <a:xfrm>
                <a:off x="6379598" y="-261702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28" name="椭圆 527">
                <a:extLst>
                  <a:ext uri="{FF2B5EF4-FFF2-40B4-BE49-F238E27FC236}">
                    <a16:creationId xmlns:a16="http://schemas.microsoft.com/office/drawing/2014/main" id="{68305A2B-7EFD-40B4-93D5-ACDF92FDE01F}"/>
                  </a:ext>
                </a:extLst>
              </p:cNvPr>
              <p:cNvSpPr/>
              <p:nvPr/>
            </p:nvSpPr>
            <p:spPr>
              <a:xfrm>
                <a:off x="6738585" y="-261702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29" name="椭圆 528">
                <a:extLst>
                  <a:ext uri="{FF2B5EF4-FFF2-40B4-BE49-F238E27FC236}">
                    <a16:creationId xmlns:a16="http://schemas.microsoft.com/office/drawing/2014/main" id="{4861C506-E96B-445C-83A4-A2B983A61CAF}"/>
                  </a:ext>
                </a:extLst>
              </p:cNvPr>
              <p:cNvSpPr/>
              <p:nvPr/>
            </p:nvSpPr>
            <p:spPr>
              <a:xfrm>
                <a:off x="7097572" y="-261702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30" name="椭圆 529">
                <a:extLst>
                  <a:ext uri="{FF2B5EF4-FFF2-40B4-BE49-F238E27FC236}">
                    <a16:creationId xmlns:a16="http://schemas.microsoft.com/office/drawing/2014/main" id="{27EDBCED-E516-4F9F-BA06-2218AA8E68BF}"/>
                  </a:ext>
                </a:extLst>
              </p:cNvPr>
              <p:cNvSpPr/>
              <p:nvPr/>
            </p:nvSpPr>
            <p:spPr>
              <a:xfrm>
                <a:off x="7456559" y="-266785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31" name="椭圆 530">
                <a:extLst>
                  <a:ext uri="{FF2B5EF4-FFF2-40B4-BE49-F238E27FC236}">
                    <a16:creationId xmlns:a16="http://schemas.microsoft.com/office/drawing/2014/main" id="{E87E95E6-3CFB-44E9-A545-61D2D5A4CB45}"/>
                  </a:ext>
                </a:extLst>
              </p:cNvPr>
              <p:cNvSpPr/>
              <p:nvPr/>
            </p:nvSpPr>
            <p:spPr>
              <a:xfrm>
                <a:off x="7820611" y="-256631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32" name="椭圆 531">
                <a:extLst>
                  <a:ext uri="{FF2B5EF4-FFF2-40B4-BE49-F238E27FC236}">
                    <a16:creationId xmlns:a16="http://schemas.microsoft.com/office/drawing/2014/main" id="{5A363CAC-AE4E-4172-83CC-56BDF8635416}"/>
                  </a:ext>
                </a:extLst>
              </p:cNvPr>
              <p:cNvSpPr/>
              <p:nvPr/>
            </p:nvSpPr>
            <p:spPr>
              <a:xfrm>
                <a:off x="8174533" y="-263410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33" name="椭圆 532">
                <a:extLst>
                  <a:ext uri="{FF2B5EF4-FFF2-40B4-BE49-F238E27FC236}">
                    <a16:creationId xmlns:a16="http://schemas.microsoft.com/office/drawing/2014/main" id="{CB05ABE0-CFFD-4774-BC7D-3A16033B939E}"/>
                  </a:ext>
                </a:extLst>
              </p:cNvPr>
              <p:cNvSpPr/>
              <p:nvPr/>
            </p:nvSpPr>
            <p:spPr>
              <a:xfrm>
                <a:off x="8892507" y="-256631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34" name="椭圆 533">
                <a:extLst>
                  <a:ext uri="{FF2B5EF4-FFF2-40B4-BE49-F238E27FC236}">
                    <a16:creationId xmlns:a16="http://schemas.microsoft.com/office/drawing/2014/main" id="{4A653B8E-614C-46E6-9A1E-E0C07F9CC4CE}"/>
                  </a:ext>
                </a:extLst>
              </p:cNvPr>
              <p:cNvSpPr/>
              <p:nvPr/>
            </p:nvSpPr>
            <p:spPr>
              <a:xfrm>
                <a:off x="8538585" y="-251547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35" name="椭圆 534">
                <a:extLst>
                  <a:ext uri="{FF2B5EF4-FFF2-40B4-BE49-F238E27FC236}">
                    <a16:creationId xmlns:a16="http://schemas.microsoft.com/office/drawing/2014/main" id="{36FBC7D2-9E03-41CA-A353-6CB989072B5B}"/>
                  </a:ext>
                </a:extLst>
              </p:cNvPr>
              <p:cNvSpPr/>
              <p:nvPr/>
            </p:nvSpPr>
            <p:spPr>
              <a:xfrm>
                <a:off x="9248079" y="-256631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36" name="椭圆 535">
                <a:extLst>
                  <a:ext uri="{FF2B5EF4-FFF2-40B4-BE49-F238E27FC236}">
                    <a16:creationId xmlns:a16="http://schemas.microsoft.com/office/drawing/2014/main" id="{40052B47-23EA-48D8-9B94-EEB9BE4AE5F3}"/>
                  </a:ext>
                </a:extLst>
              </p:cNvPr>
              <p:cNvSpPr/>
              <p:nvPr/>
            </p:nvSpPr>
            <p:spPr>
              <a:xfrm>
                <a:off x="6020611" y="87126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37" name="椭圆 536">
                <a:extLst>
                  <a:ext uri="{FF2B5EF4-FFF2-40B4-BE49-F238E27FC236}">
                    <a16:creationId xmlns:a16="http://schemas.microsoft.com/office/drawing/2014/main" id="{F937C612-E62B-437E-8B6B-973B0675AEB6}"/>
                  </a:ext>
                </a:extLst>
              </p:cNvPr>
              <p:cNvSpPr/>
              <p:nvPr/>
            </p:nvSpPr>
            <p:spPr>
              <a:xfrm>
                <a:off x="6379598" y="87125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38" name="椭圆 537">
                <a:extLst>
                  <a:ext uri="{FF2B5EF4-FFF2-40B4-BE49-F238E27FC236}">
                    <a16:creationId xmlns:a16="http://schemas.microsoft.com/office/drawing/2014/main" id="{AE5CB677-D71D-421D-BC93-63A12BB923FA}"/>
                  </a:ext>
                </a:extLst>
              </p:cNvPr>
              <p:cNvSpPr/>
              <p:nvPr/>
            </p:nvSpPr>
            <p:spPr>
              <a:xfrm>
                <a:off x="6738585" y="87125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39" name="椭圆 538">
                <a:extLst>
                  <a:ext uri="{FF2B5EF4-FFF2-40B4-BE49-F238E27FC236}">
                    <a16:creationId xmlns:a16="http://schemas.microsoft.com/office/drawing/2014/main" id="{C877C217-F5E1-49A8-9DCF-8C7749F5A2B8}"/>
                  </a:ext>
                </a:extLst>
              </p:cNvPr>
              <p:cNvSpPr/>
              <p:nvPr/>
            </p:nvSpPr>
            <p:spPr>
              <a:xfrm>
                <a:off x="7097572" y="87125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40" name="椭圆 539">
                <a:extLst>
                  <a:ext uri="{FF2B5EF4-FFF2-40B4-BE49-F238E27FC236}">
                    <a16:creationId xmlns:a16="http://schemas.microsoft.com/office/drawing/2014/main" id="{9D66562E-F323-4501-90B9-55CBEEA28F57}"/>
                  </a:ext>
                </a:extLst>
              </p:cNvPr>
              <p:cNvSpPr/>
              <p:nvPr/>
            </p:nvSpPr>
            <p:spPr>
              <a:xfrm>
                <a:off x="7456559" y="82042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41" name="椭圆 540">
                <a:extLst>
                  <a:ext uri="{FF2B5EF4-FFF2-40B4-BE49-F238E27FC236}">
                    <a16:creationId xmlns:a16="http://schemas.microsoft.com/office/drawing/2014/main" id="{EFC69369-1272-4066-98DC-084D7C8BED12}"/>
                  </a:ext>
                </a:extLst>
              </p:cNvPr>
              <p:cNvSpPr/>
              <p:nvPr/>
            </p:nvSpPr>
            <p:spPr>
              <a:xfrm>
                <a:off x="7820611" y="92196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42" name="椭圆 541">
                <a:extLst>
                  <a:ext uri="{FF2B5EF4-FFF2-40B4-BE49-F238E27FC236}">
                    <a16:creationId xmlns:a16="http://schemas.microsoft.com/office/drawing/2014/main" id="{3307B9EA-0CCD-4CC9-9EA4-1F13D57E7611}"/>
                  </a:ext>
                </a:extLst>
              </p:cNvPr>
              <p:cNvSpPr/>
              <p:nvPr/>
            </p:nvSpPr>
            <p:spPr>
              <a:xfrm>
                <a:off x="8174533" y="85417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43" name="椭圆 542">
                <a:extLst>
                  <a:ext uri="{FF2B5EF4-FFF2-40B4-BE49-F238E27FC236}">
                    <a16:creationId xmlns:a16="http://schemas.microsoft.com/office/drawing/2014/main" id="{BD0E1A00-E4E3-40E1-83BA-D7A1B4721854}"/>
                  </a:ext>
                </a:extLst>
              </p:cNvPr>
              <p:cNvSpPr/>
              <p:nvPr/>
            </p:nvSpPr>
            <p:spPr>
              <a:xfrm>
                <a:off x="8892507" y="92196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44" name="椭圆 543">
                <a:extLst>
                  <a:ext uri="{FF2B5EF4-FFF2-40B4-BE49-F238E27FC236}">
                    <a16:creationId xmlns:a16="http://schemas.microsoft.com/office/drawing/2014/main" id="{D09CB9A2-961E-45BF-B3B7-177FAEE97168}"/>
                  </a:ext>
                </a:extLst>
              </p:cNvPr>
              <p:cNvSpPr/>
              <p:nvPr/>
            </p:nvSpPr>
            <p:spPr>
              <a:xfrm>
                <a:off x="8538585" y="97280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45" name="椭圆 544">
                <a:extLst>
                  <a:ext uri="{FF2B5EF4-FFF2-40B4-BE49-F238E27FC236}">
                    <a16:creationId xmlns:a16="http://schemas.microsoft.com/office/drawing/2014/main" id="{4FA4F38E-15CB-49D1-958A-ADC859F73568}"/>
                  </a:ext>
                </a:extLst>
              </p:cNvPr>
              <p:cNvSpPr/>
              <p:nvPr/>
            </p:nvSpPr>
            <p:spPr>
              <a:xfrm>
                <a:off x="9248079" y="92196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46" name="椭圆 545">
                <a:extLst>
                  <a:ext uri="{FF2B5EF4-FFF2-40B4-BE49-F238E27FC236}">
                    <a16:creationId xmlns:a16="http://schemas.microsoft.com/office/drawing/2014/main" id="{73070675-25F3-4BBF-B6F0-B65BD6285BD4}"/>
                  </a:ext>
                </a:extLst>
              </p:cNvPr>
              <p:cNvSpPr/>
              <p:nvPr/>
            </p:nvSpPr>
            <p:spPr>
              <a:xfrm>
                <a:off x="6020584" y="446106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47" name="椭圆 546">
                <a:extLst>
                  <a:ext uri="{FF2B5EF4-FFF2-40B4-BE49-F238E27FC236}">
                    <a16:creationId xmlns:a16="http://schemas.microsoft.com/office/drawing/2014/main" id="{C8CAE97A-70E3-41EB-8F5F-6097627B50FB}"/>
                  </a:ext>
                </a:extLst>
              </p:cNvPr>
              <p:cNvSpPr/>
              <p:nvPr/>
            </p:nvSpPr>
            <p:spPr>
              <a:xfrm>
                <a:off x="6379571" y="446105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48" name="椭圆 547">
                <a:extLst>
                  <a:ext uri="{FF2B5EF4-FFF2-40B4-BE49-F238E27FC236}">
                    <a16:creationId xmlns:a16="http://schemas.microsoft.com/office/drawing/2014/main" id="{3B635EF5-602C-4B09-A8AC-ED5ABE4111D2}"/>
                  </a:ext>
                </a:extLst>
              </p:cNvPr>
              <p:cNvSpPr/>
              <p:nvPr/>
            </p:nvSpPr>
            <p:spPr>
              <a:xfrm>
                <a:off x="6738558" y="446105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49" name="椭圆 548">
                <a:extLst>
                  <a:ext uri="{FF2B5EF4-FFF2-40B4-BE49-F238E27FC236}">
                    <a16:creationId xmlns:a16="http://schemas.microsoft.com/office/drawing/2014/main" id="{0C9BB8E6-3FEE-4733-A013-2F0C848CD71E}"/>
                  </a:ext>
                </a:extLst>
              </p:cNvPr>
              <p:cNvSpPr/>
              <p:nvPr/>
            </p:nvSpPr>
            <p:spPr>
              <a:xfrm>
                <a:off x="7097545" y="446105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50" name="椭圆 549">
                <a:extLst>
                  <a:ext uri="{FF2B5EF4-FFF2-40B4-BE49-F238E27FC236}">
                    <a16:creationId xmlns:a16="http://schemas.microsoft.com/office/drawing/2014/main" id="{14B888B9-576C-466F-81B2-E277C90AF6F3}"/>
                  </a:ext>
                </a:extLst>
              </p:cNvPr>
              <p:cNvSpPr/>
              <p:nvPr/>
            </p:nvSpPr>
            <p:spPr>
              <a:xfrm>
                <a:off x="7456532" y="441022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51" name="椭圆 550">
                <a:extLst>
                  <a:ext uri="{FF2B5EF4-FFF2-40B4-BE49-F238E27FC236}">
                    <a16:creationId xmlns:a16="http://schemas.microsoft.com/office/drawing/2014/main" id="{04A899FF-0D0F-4081-BFC3-8A7784BD83B3}"/>
                  </a:ext>
                </a:extLst>
              </p:cNvPr>
              <p:cNvSpPr/>
              <p:nvPr/>
            </p:nvSpPr>
            <p:spPr>
              <a:xfrm>
                <a:off x="7820584" y="451176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52" name="椭圆 551">
                <a:extLst>
                  <a:ext uri="{FF2B5EF4-FFF2-40B4-BE49-F238E27FC236}">
                    <a16:creationId xmlns:a16="http://schemas.microsoft.com/office/drawing/2014/main" id="{57E5F604-D8D9-46E6-B998-2EBB9ECF2030}"/>
                  </a:ext>
                </a:extLst>
              </p:cNvPr>
              <p:cNvSpPr/>
              <p:nvPr/>
            </p:nvSpPr>
            <p:spPr>
              <a:xfrm>
                <a:off x="8174506" y="444397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53" name="椭圆 552">
                <a:extLst>
                  <a:ext uri="{FF2B5EF4-FFF2-40B4-BE49-F238E27FC236}">
                    <a16:creationId xmlns:a16="http://schemas.microsoft.com/office/drawing/2014/main" id="{7EDEBB60-7C87-4A3D-B0A4-9BBFC6E05E80}"/>
                  </a:ext>
                </a:extLst>
              </p:cNvPr>
              <p:cNvSpPr/>
              <p:nvPr/>
            </p:nvSpPr>
            <p:spPr>
              <a:xfrm>
                <a:off x="8892480" y="451176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54" name="椭圆 553">
                <a:extLst>
                  <a:ext uri="{FF2B5EF4-FFF2-40B4-BE49-F238E27FC236}">
                    <a16:creationId xmlns:a16="http://schemas.microsoft.com/office/drawing/2014/main" id="{0483CE36-3C61-4858-B752-B1CBC6C17544}"/>
                  </a:ext>
                </a:extLst>
              </p:cNvPr>
              <p:cNvSpPr/>
              <p:nvPr/>
            </p:nvSpPr>
            <p:spPr>
              <a:xfrm>
                <a:off x="8538558" y="456260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55" name="椭圆 554">
                <a:extLst>
                  <a:ext uri="{FF2B5EF4-FFF2-40B4-BE49-F238E27FC236}">
                    <a16:creationId xmlns:a16="http://schemas.microsoft.com/office/drawing/2014/main" id="{52EF0513-325F-4517-8360-45C3BBDD23CF}"/>
                  </a:ext>
                </a:extLst>
              </p:cNvPr>
              <p:cNvSpPr/>
              <p:nvPr/>
            </p:nvSpPr>
            <p:spPr>
              <a:xfrm>
                <a:off x="9248052" y="451176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56" name="椭圆 555">
                <a:extLst>
                  <a:ext uri="{FF2B5EF4-FFF2-40B4-BE49-F238E27FC236}">
                    <a16:creationId xmlns:a16="http://schemas.microsoft.com/office/drawing/2014/main" id="{797B419A-0723-4D5B-AA0D-C480AB08561B}"/>
                  </a:ext>
                </a:extLst>
              </p:cNvPr>
              <p:cNvSpPr/>
              <p:nvPr/>
            </p:nvSpPr>
            <p:spPr>
              <a:xfrm>
                <a:off x="6020584" y="810171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57" name="椭圆 556">
                <a:extLst>
                  <a:ext uri="{FF2B5EF4-FFF2-40B4-BE49-F238E27FC236}">
                    <a16:creationId xmlns:a16="http://schemas.microsoft.com/office/drawing/2014/main" id="{40E621FC-55DF-439A-AEB5-34C2329FC2E3}"/>
                  </a:ext>
                </a:extLst>
              </p:cNvPr>
              <p:cNvSpPr/>
              <p:nvPr/>
            </p:nvSpPr>
            <p:spPr>
              <a:xfrm>
                <a:off x="6379571" y="810170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58" name="椭圆 557">
                <a:extLst>
                  <a:ext uri="{FF2B5EF4-FFF2-40B4-BE49-F238E27FC236}">
                    <a16:creationId xmlns:a16="http://schemas.microsoft.com/office/drawing/2014/main" id="{768543B9-308E-422A-BD9F-B48527F9E028}"/>
                  </a:ext>
                </a:extLst>
              </p:cNvPr>
              <p:cNvSpPr/>
              <p:nvPr/>
            </p:nvSpPr>
            <p:spPr>
              <a:xfrm>
                <a:off x="6738558" y="810170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59" name="椭圆 558">
                <a:extLst>
                  <a:ext uri="{FF2B5EF4-FFF2-40B4-BE49-F238E27FC236}">
                    <a16:creationId xmlns:a16="http://schemas.microsoft.com/office/drawing/2014/main" id="{115DF860-95D3-45D5-B91A-6546A9197C82}"/>
                  </a:ext>
                </a:extLst>
              </p:cNvPr>
              <p:cNvSpPr/>
              <p:nvPr/>
            </p:nvSpPr>
            <p:spPr>
              <a:xfrm>
                <a:off x="7097545" y="810170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60" name="椭圆 559">
                <a:extLst>
                  <a:ext uri="{FF2B5EF4-FFF2-40B4-BE49-F238E27FC236}">
                    <a16:creationId xmlns:a16="http://schemas.microsoft.com/office/drawing/2014/main" id="{BEC8DAD9-14B1-43E4-9DF3-354FF1516A0E}"/>
                  </a:ext>
                </a:extLst>
              </p:cNvPr>
              <p:cNvSpPr/>
              <p:nvPr/>
            </p:nvSpPr>
            <p:spPr>
              <a:xfrm>
                <a:off x="7456532" y="805087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61" name="椭圆 560">
                <a:extLst>
                  <a:ext uri="{FF2B5EF4-FFF2-40B4-BE49-F238E27FC236}">
                    <a16:creationId xmlns:a16="http://schemas.microsoft.com/office/drawing/2014/main" id="{2DCD651F-ABBF-452D-BD05-ED3861755F4C}"/>
                  </a:ext>
                </a:extLst>
              </p:cNvPr>
              <p:cNvSpPr/>
              <p:nvPr/>
            </p:nvSpPr>
            <p:spPr>
              <a:xfrm>
                <a:off x="7820584" y="815241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62" name="椭圆 561">
                <a:extLst>
                  <a:ext uri="{FF2B5EF4-FFF2-40B4-BE49-F238E27FC236}">
                    <a16:creationId xmlns:a16="http://schemas.microsoft.com/office/drawing/2014/main" id="{1775A371-C7EC-4E58-8513-9C49F7407AF5}"/>
                  </a:ext>
                </a:extLst>
              </p:cNvPr>
              <p:cNvSpPr/>
              <p:nvPr/>
            </p:nvSpPr>
            <p:spPr>
              <a:xfrm>
                <a:off x="8174506" y="808462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63" name="椭圆 562">
                <a:extLst>
                  <a:ext uri="{FF2B5EF4-FFF2-40B4-BE49-F238E27FC236}">
                    <a16:creationId xmlns:a16="http://schemas.microsoft.com/office/drawing/2014/main" id="{D1E67B52-0308-42C4-96F2-B3A00BFF4A96}"/>
                  </a:ext>
                </a:extLst>
              </p:cNvPr>
              <p:cNvSpPr/>
              <p:nvPr/>
            </p:nvSpPr>
            <p:spPr>
              <a:xfrm>
                <a:off x="8892480" y="815241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64" name="椭圆 563">
                <a:extLst>
                  <a:ext uri="{FF2B5EF4-FFF2-40B4-BE49-F238E27FC236}">
                    <a16:creationId xmlns:a16="http://schemas.microsoft.com/office/drawing/2014/main" id="{AF48AF3B-BC79-4695-B033-56B911B48907}"/>
                  </a:ext>
                </a:extLst>
              </p:cNvPr>
              <p:cNvSpPr/>
              <p:nvPr/>
            </p:nvSpPr>
            <p:spPr>
              <a:xfrm>
                <a:off x="8538558" y="820325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65" name="椭圆 564">
                <a:extLst>
                  <a:ext uri="{FF2B5EF4-FFF2-40B4-BE49-F238E27FC236}">
                    <a16:creationId xmlns:a16="http://schemas.microsoft.com/office/drawing/2014/main" id="{BF733B9B-6AF9-40F1-8F32-8129109BE577}"/>
                  </a:ext>
                </a:extLst>
              </p:cNvPr>
              <p:cNvSpPr/>
              <p:nvPr/>
            </p:nvSpPr>
            <p:spPr>
              <a:xfrm>
                <a:off x="9248052" y="815241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66" name="椭圆 565">
                <a:extLst>
                  <a:ext uri="{FF2B5EF4-FFF2-40B4-BE49-F238E27FC236}">
                    <a16:creationId xmlns:a16="http://schemas.microsoft.com/office/drawing/2014/main" id="{B4B072C5-8920-47A3-A274-22244E0263E7}"/>
                  </a:ext>
                </a:extLst>
              </p:cNvPr>
              <p:cNvSpPr/>
              <p:nvPr/>
            </p:nvSpPr>
            <p:spPr>
              <a:xfrm>
                <a:off x="6020584" y="1174236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67" name="椭圆 566">
                <a:extLst>
                  <a:ext uri="{FF2B5EF4-FFF2-40B4-BE49-F238E27FC236}">
                    <a16:creationId xmlns:a16="http://schemas.microsoft.com/office/drawing/2014/main" id="{C823A8DB-33D1-40A5-AA5A-702AA17BBC39}"/>
                  </a:ext>
                </a:extLst>
              </p:cNvPr>
              <p:cNvSpPr/>
              <p:nvPr/>
            </p:nvSpPr>
            <p:spPr>
              <a:xfrm>
                <a:off x="6379571" y="1174235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68" name="椭圆 567">
                <a:extLst>
                  <a:ext uri="{FF2B5EF4-FFF2-40B4-BE49-F238E27FC236}">
                    <a16:creationId xmlns:a16="http://schemas.microsoft.com/office/drawing/2014/main" id="{24DC5843-A567-4DDB-9B90-D233E0D0F29E}"/>
                  </a:ext>
                </a:extLst>
              </p:cNvPr>
              <p:cNvSpPr/>
              <p:nvPr/>
            </p:nvSpPr>
            <p:spPr>
              <a:xfrm>
                <a:off x="6738558" y="1174235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69" name="椭圆 568">
                <a:extLst>
                  <a:ext uri="{FF2B5EF4-FFF2-40B4-BE49-F238E27FC236}">
                    <a16:creationId xmlns:a16="http://schemas.microsoft.com/office/drawing/2014/main" id="{EFA8CF2F-E168-4EF7-934D-CD81134AE0FF}"/>
                  </a:ext>
                </a:extLst>
              </p:cNvPr>
              <p:cNvSpPr/>
              <p:nvPr/>
            </p:nvSpPr>
            <p:spPr>
              <a:xfrm>
                <a:off x="7097545" y="1174235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70" name="椭圆 569">
                <a:extLst>
                  <a:ext uri="{FF2B5EF4-FFF2-40B4-BE49-F238E27FC236}">
                    <a16:creationId xmlns:a16="http://schemas.microsoft.com/office/drawing/2014/main" id="{47291027-CDC8-4069-8DDB-1A22C6C6DCD7}"/>
                  </a:ext>
                </a:extLst>
              </p:cNvPr>
              <p:cNvSpPr/>
              <p:nvPr/>
            </p:nvSpPr>
            <p:spPr>
              <a:xfrm>
                <a:off x="7456532" y="1169152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71" name="椭圆 570">
                <a:extLst>
                  <a:ext uri="{FF2B5EF4-FFF2-40B4-BE49-F238E27FC236}">
                    <a16:creationId xmlns:a16="http://schemas.microsoft.com/office/drawing/2014/main" id="{D6574E35-5E2B-42DF-B856-64F3AC8F720F}"/>
                  </a:ext>
                </a:extLst>
              </p:cNvPr>
              <p:cNvSpPr/>
              <p:nvPr/>
            </p:nvSpPr>
            <p:spPr>
              <a:xfrm>
                <a:off x="7820584" y="1179306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72" name="椭圆 571">
                <a:extLst>
                  <a:ext uri="{FF2B5EF4-FFF2-40B4-BE49-F238E27FC236}">
                    <a16:creationId xmlns:a16="http://schemas.microsoft.com/office/drawing/2014/main" id="{AD1A02F7-7977-47BA-819D-09396DF96848}"/>
                  </a:ext>
                </a:extLst>
              </p:cNvPr>
              <p:cNvSpPr/>
              <p:nvPr/>
            </p:nvSpPr>
            <p:spPr>
              <a:xfrm>
                <a:off x="8174506" y="1172527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73" name="椭圆 572">
                <a:extLst>
                  <a:ext uri="{FF2B5EF4-FFF2-40B4-BE49-F238E27FC236}">
                    <a16:creationId xmlns:a16="http://schemas.microsoft.com/office/drawing/2014/main" id="{FE67B444-FAD8-4AA9-9938-88D14CDEAFBE}"/>
                  </a:ext>
                </a:extLst>
              </p:cNvPr>
              <p:cNvSpPr/>
              <p:nvPr/>
            </p:nvSpPr>
            <p:spPr>
              <a:xfrm>
                <a:off x="8892480" y="1179306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74" name="椭圆 573">
                <a:extLst>
                  <a:ext uri="{FF2B5EF4-FFF2-40B4-BE49-F238E27FC236}">
                    <a16:creationId xmlns:a16="http://schemas.microsoft.com/office/drawing/2014/main" id="{16F2BE0C-65B4-473D-AA08-D4AA918F068F}"/>
                  </a:ext>
                </a:extLst>
              </p:cNvPr>
              <p:cNvSpPr/>
              <p:nvPr/>
            </p:nvSpPr>
            <p:spPr>
              <a:xfrm>
                <a:off x="8538558" y="1184390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75" name="椭圆 574">
                <a:extLst>
                  <a:ext uri="{FF2B5EF4-FFF2-40B4-BE49-F238E27FC236}">
                    <a16:creationId xmlns:a16="http://schemas.microsoft.com/office/drawing/2014/main" id="{80A0FC27-CE2B-44C5-BFA3-A9D8E77CD644}"/>
                  </a:ext>
                </a:extLst>
              </p:cNvPr>
              <p:cNvSpPr/>
              <p:nvPr/>
            </p:nvSpPr>
            <p:spPr>
              <a:xfrm>
                <a:off x="9248052" y="1179306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76" name="椭圆 575">
                <a:extLst>
                  <a:ext uri="{FF2B5EF4-FFF2-40B4-BE49-F238E27FC236}">
                    <a16:creationId xmlns:a16="http://schemas.microsoft.com/office/drawing/2014/main" id="{1745B9C7-45AA-4312-8C34-00C8863BBD51}"/>
                  </a:ext>
                </a:extLst>
              </p:cNvPr>
              <p:cNvSpPr/>
              <p:nvPr/>
            </p:nvSpPr>
            <p:spPr>
              <a:xfrm>
                <a:off x="6020584" y="1540943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77" name="椭圆 576">
                <a:extLst>
                  <a:ext uri="{FF2B5EF4-FFF2-40B4-BE49-F238E27FC236}">
                    <a16:creationId xmlns:a16="http://schemas.microsoft.com/office/drawing/2014/main" id="{1D1EDB40-FBD3-4DC7-913E-16EE4AF7DB0A}"/>
                  </a:ext>
                </a:extLst>
              </p:cNvPr>
              <p:cNvSpPr/>
              <p:nvPr/>
            </p:nvSpPr>
            <p:spPr>
              <a:xfrm>
                <a:off x="6379571" y="1540942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78" name="椭圆 577">
                <a:extLst>
                  <a:ext uri="{FF2B5EF4-FFF2-40B4-BE49-F238E27FC236}">
                    <a16:creationId xmlns:a16="http://schemas.microsoft.com/office/drawing/2014/main" id="{6A4C075C-D2EB-418C-90F2-FE8B68752AF8}"/>
                  </a:ext>
                </a:extLst>
              </p:cNvPr>
              <p:cNvSpPr/>
              <p:nvPr/>
            </p:nvSpPr>
            <p:spPr>
              <a:xfrm>
                <a:off x="6738558" y="1540942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79" name="椭圆 578">
                <a:extLst>
                  <a:ext uri="{FF2B5EF4-FFF2-40B4-BE49-F238E27FC236}">
                    <a16:creationId xmlns:a16="http://schemas.microsoft.com/office/drawing/2014/main" id="{2CEB20BE-F611-4CAC-B404-DFFDD0734B7A}"/>
                  </a:ext>
                </a:extLst>
              </p:cNvPr>
              <p:cNvSpPr/>
              <p:nvPr/>
            </p:nvSpPr>
            <p:spPr>
              <a:xfrm>
                <a:off x="7097545" y="1540942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80" name="椭圆 579">
                <a:extLst>
                  <a:ext uri="{FF2B5EF4-FFF2-40B4-BE49-F238E27FC236}">
                    <a16:creationId xmlns:a16="http://schemas.microsoft.com/office/drawing/2014/main" id="{BD520303-30B7-4D7E-843B-5D8145407BB6}"/>
                  </a:ext>
                </a:extLst>
              </p:cNvPr>
              <p:cNvSpPr/>
              <p:nvPr/>
            </p:nvSpPr>
            <p:spPr>
              <a:xfrm>
                <a:off x="7456532" y="1535859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81" name="椭圆 580">
                <a:extLst>
                  <a:ext uri="{FF2B5EF4-FFF2-40B4-BE49-F238E27FC236}">
                    <a16:creationId xmlns:a16="http://schemas.microsoft.com/office/drawing/2014/main" id="{9EE407E7-656E-40B1-8B03-789EF9610AFE}"/>
                  </a:ext>
                </a:extLst>
              </p:cNvPr>
              <p:cNvSpPr/>
              <p:nvPr/>
            </p:nvSpPr>
            <p:spPr>
              <a:xfrm>
                <a:off x="7820584" y="1546013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82" name="椭圆 581">
                <a:extLst>
                  <a:ext uri="{FF2B5EF4-FFF2-40B4-BE49-F238E27FC236}">
                    <a16:creationId xmlns:a16="http://schemas.microsoft.com/office/drawing/2014/main" id="{1CDAF35C-EDA9-4146-BFD4-371A19B25C63}"/>
                  </a:ext>
                </a:extLst>
              </p:cNvPr>
              <p:cNvSpPr/>
              <p:nvPr/>
            </p:nvSpPr>
            <p:spPr>
              <a:xfrm>
                <a:off x="8174506" y="1539234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83" name="椭圆 582">
                <a:extLst>
                  <a:ext uri="{FF2B5EF4-FFF2-40B4-BE49-F238E27FC236}">
                    <a16:creationId xmlns:a16="http://schemas.microsoft.com/office/drawing/2014/main" id="{FC5E743F-915B-469A-A0A3-1563806C263B}"/>
                  </a:ext>
                </a:extLst>
              </p:cNvPr>
              <p:cNvSpPr/>
              <p:nvPr/>
            </p:nvSpPr>
            <p:spPr>
              <a:xfrm>
                <a:off x="8892480" y="1546013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84" name="椭圆 583">
                <a:extLst>
                  <a:ext uri="{FF2B5EF4-FFF2-40B4-BE49-F238E27FC236}">
                    <a16:creationId xmlns:a16="http://schemas.microsoft.com/office/drawing/2014/main" id="{CC9B7FE1-03BC-4409-A8C1-9E287DC4865E}"/>
                  </a:ext>
                </a:extLst>
              </p:cNvPr>
              <p:cNvSpPr/>
              <p:nvPr/>
            </p:nvSpPr>
            <p:spPr>
              <a:xfrm>
                <a:off x="8538558" y="1551097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85" name="椭圆 584">
                <a:extLst>
                  <a:ext uri="{FF2B5EF4-FFF2-40B4-BE49-F238E27FC236}">
                    <a16:creationId xmlns:a16="http://schemas.microsoft.com/office/drawing/2014/main" id="{A3343FCE-9A0E-45D8-9374-1BA066366FB3}"/>
                  </a:ext>
                </a:extLst>
              </p:cNvPr>
              <p:cNvSpPr/>
              <p:nvPr/>
            </p:nvSpPr>
            <p:spPr>
              <a:xfrm>
                <a:off x="9248052" y="1546013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86" name="椭圆 585">
                <a:extLst>
                  <a:ext uri="{FF2B5EF4-FFF2-40B4-BE49-F238E27FC236}">
                    <a16:creationId xmlns:a16="http://schemas.microsoft.com/office/drawing/2014/main" id="{B2696366-25DD-45D9-8958-843617327639}"/>
                  </a:ext>
                </a:extLst>
              </p:cNvPr>
              <p:cNvSpPr/>
              <p:nvPr/>
            </p:nvSpPr>
            <p:spPr>
              <a:xfrm>
                <a:off x="6020559" y="1897497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87" name="椭圆 586">
                <a:extLst>
                  <a:ext uri="{FF2B5EF4-FFF2-40B4-BE49-F238E27FC236}">
                    <a16:creationId xmlns:a16="http://schemas.microsoft.com/office/drawing/2014/main" id="{A5CA91DB-6119-4807-A946-A961F17F7FF1}"/>
                  </a:ext>
                </a:extLst>
              </p:cNvPr>
              <p:cNvSpPr/>
              <p:nvPr/>
            </p:nvSpPr>
            <p:spPr>
              <a:xfrm>
                <a:off x="6379546" y="1897496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88" name="椭圆 587">
                <a:extLst>
                  <a:ext uri="{FF2B5EF4-FFF2-40B4-BE49-F238E27FC236}">
                    <a16:creationId xmlns:a16="http://schemas.microsoft.com/office/drawing/2014/main" id="{42E1DACD-6D92-4AD3-9718-04156B57C696}"/>
                  </a:ext>
                </a:extLst>
              </p:cNvPr>
              <p:cNvSpPr/>
              <p:nvPr/>
            </p:nvSpPr>
            <p:spPr>
              <a:xfrm>
                <a:off x="6738533" y="1897496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89" name="椭圆 588">
                <a:extLst>
                  <a:ext uri="{FF2B5EF4-FFF2-40B4-BE49-F238E27FC236}">
                    <a16:creationId xmlns:a16="http://schemas.microsoft.com/office/drawing/2014/main" id="{6667C387-391F-4A7D-9DA3-B3DDC657EA38}"/>
                  </a:ext>
                </a:extLst>
              </p:cNvPr>
              <p:cNvSpPr/>
              <p:nvPr/>
            </p:nvSpPr>
            <p:spPr>
              <a:xfrm>
                <a:off x="7097520" y="1897496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90" name="椭圆 589">
                <a:extLst>
                  <a:ext uri="{FF2B5EF4-FFF2-40B4-BE49-F238E27FC236}">
                    <a16:creationId xmlns:a16="http://schemas.microsoft.com/office/drawing/2014/main" id="{1654A1C0-D45D-4FF4-9C6F-425FD0DACA32}"/>
                  </a:ext>
                </a:extLst>
              </p:cNvPr>
              <p:cNvSpPr/>
              <p:nvPr/>
            </p:nvSpPr>
            <p:spPr>
              <a:xfrm>
                <a:off x="7456507" y="1892413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91" name="椭圆 590">
                <a:extLst>
                  <a:ext uri="{FF2B5EF4-FFF2-40B4-BE49-F238E27FC236}">
                    <a16:creationId xmlns:a16="http://schemas.microsoft.com/office/drawing/2014/main" id="{B21EC373-2725-41D7-AD47-55B0BB025B0D}"/>
                  </a:ext>
                </a:extLst>
              </p:cNvPr>
              <p:cNvSpPr/>
              <p:nvPr/>
            </p:nvSpPr>
            <p:spPr>
              <a:xfrm>
                <a:off x="7820559" y="1902567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92" name="椭圆 591">
                <a:extLst>
                  <a:ext uri="{FF2B5EF4-FFF2-40B4-BE49-F238E27FC236}">
                    <a16:creationId xmlns:a16="http://schemas.microsoft.com/office/drawing/2014/main" id="{8DB2299C-42A7-40E5-8A2D-7E893459EDAE}"/>
                  </a:ext>
                </a:extLst>
              </p:cNvPr>
              <p:cNvSpPr/>
              <p:nvPr/>
            </p:nvSpPr>
            <p:spPr>
              <a:xfrm>
                <a:off x="8174481" y="1895788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93" name="椭圆 592">
                <a:extLst>
                  <a:ext uri="{FF2B5EF4-FFF2-40B4-BE49-F238E27FC236}">
                    <a16:creationId xmlns:a16="http://schemas.microsoft.com/office/drawing/2014/main" id="{2CD98FE5-29C8-401C-9DF3-60849DFEC10E}"/>
                  </a:ext>
                </a:extLst>
              </p:cNvPr>
              <p:cNvSpPr/>
              <p:nvPr/>
            </p:nvSpPr>
            <p:spPr>
              <a:xfrm>
                <a:off x="8892455" y="1902567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94" name="椭圆 593">
                <a:extLst>
                  <a:ext uri="{FF2B5EF4-FFF2-40B4-BE49-F238E27FC236}">
                    <a16:creationId xmlns:a16="http://schemas.microsoft.com/office/drawing/2014/main" id="{79D1EE81-D27F-444D-AA0C-BD3160FF381F}"/>
                  </a:ext>
                </a:extLst>
              </p:cNvPr>
              <p:cNvSpPr/>
              <p:nvPr/>
            </p:nvSpPr>
            <p:spPr>
              <a:xfrm>
                <a:off x="8538533" y="1907651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95" name="椭圆 594">
                <a:extLst>
                  <a:ext uri="{FF2B5EF4-FFF2-40B4-BE49-F238E27FC236}">
                    <a16:creationId xmlns:a16="http://schemas.microsoft.com/office/drawing/2014/main" id="{3450E76B-6E06-4456-8078-780111E4E536}"/>
                  </a:ext>
                </a:extLst>
              </p:cNvPr>
              <p:cNvSpPr/>
              <p:nvPr/>
            </p:nvSpPr>
            <p:spPr>
              <a:xfrm>
                <a:off x="9248027" y="1902567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96" name="椭圆 595">
                <a:extLst>
                  <a:ext uri="{FF2B5EF4-FFF2-40B4-BE49-F238E27FC236}">
                    <a16:creationId xmlns:a16="http://schemas.microsoft.com/office/drawing/2014/main" id="{D48AE5E7-ED6B-49F5-AF45-DB5060FEF571}"/>
                  </a:ext>
                </a:extLst>
              </p:cNvPr>
              <p:cNvSpPr/>
              <p:nvPr/>
            </p:nvSpPr>
            <p:spPr>
              <a:xfrm>
                <a:off x="6020584" y="2246324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97" name="椭圆 596">
                <a:extLst>
                  <a:ext uri="{FF2B5EF4-FFF2-40B4-BE49-F238E27FC236}">
                    <a16:creationId xmlns:a16="http://schemas.microsoft.com/office/drawing/2014/main" id="{26E6267C-7A4F-473B-9C0A-B39E37191CAA}"/>
                  </a:ext>
                </a:extLst>
              </p:cNvPr>
              <p:cNvSpPr/>
              <p:nvPr/>
            </p:nvSpPr>
            <p:spPr>
              <a:xfrm>
                <a:off x="6379571" y="2246323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98" name="椭圆 597">
                <a:extLst>
                  <a:ext uri="{FF2B5EF4-FFF2-40B4-BE49-F238E27FC236}">
                    <a16:creationId xmlns:a16="http://schemas.microsoft.com/office/drawing/2014/main" id="{5FE9DA73-2D3F-47C6-BE42-30F4FEA42836}"/>
                  </a:ext>
                </a:extLst>
              </p:cNvPr>
              <p:cNvSpPr/>
              <p:nvPr/>
            </p:nvSpPr>
            <p:spPr>
              <a:xfrm>
                <a:off x="6738558" y="2246323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599" name="椭圆 598">
                <a:extLst>
                  <a:ext uri="{FF2B5EF4-FFF2-40B4-BE49-F238E27FC236}">
                    <a16:creationId xmlns:a16="http://schemas.microsoft.com/office/drawing/2014/main" id="{0B87F794-B39F-4B2F-931D-7F441D74DEDF}"/>
                  </a:ext>
                </a:extLst>
              </p:cNvPr>
              <p:cNvSpPr/>
              <p:nvPr/>
            </p:nvSpPr>
            <p:spPr>
              <a:xfrm>
                <a:off x="7097545" y="2246323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600" name="椭圆 599">
                <a:extLst>
                  <a:ext uri="{FF2B5EF4-FFF2-40B4-BE49-F238E27FC236}">
                    <a16:creationId xmlns:a16="http://schemas.microsoft.com/office/drawing/2014/main" id="{F55AA8E8-6FCE-4DC8-BDEA-222DD1991ACB}"/>
                  </a:ext>
                </a:extLst>
              </p:cNvPr>
              <p:cNvSpPr/>
              <p:nvPr/>
            </p:nvSpPr>
            <p:spPr>
              <a:xfrm>
                <a:off x="7456532" y="2241240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601" name="椭圆 600">
                <a:extLst>
                  <a:ext uri="{FF2B5EF4-FFF2-40B4-BE49-F238E27FC236}">
                    <a16:creationId xmlns:a16="http://schemas.microsoft.com/office/drawing/2014/main" id="{D15F490B-E27C-470D-9D12-6FEAAEA300B9}"/>
                  </a:ext>
                </a:extLst>
              </p:cNvPr>
              <p:cNvSpPr/>
              <p:nvPr/>
            </p:nvSpPr>
            <p:spPr>
              <a:xfrm>
                <a:off x="7820584" y="2251394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602" name="椭圆 601">
                <a:extLst>
                  <a:ext uri="{FF2B5EF4-FFF2-40B4-BE49-F238E27FC236}">
                    <a16:creationId xmlns:a16="http://schemas.microsoft.com/office/drawing/2014/main" id="{E2F8DA9C-F416-4215-98C5-7A4A7E9428E5}"/>
                  </a:ext>
                </a:extLst>
              </p:cNvPr>
              <p:cNvSpPr/>
              <p:nvPr/>
            </p:nvSpPr>
            <p:spPr>
              <a:xfrm>
                <a:off x="8174506" y="2244615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603" name="椭圆 602">
                <a:extLst>
                  <a:ext uri="{FF2B5EF4-FFF2-40B4-BE49-F238E27FC236}">
                    <a16:creationId xmlns:a16="http://schemas.microsoft.com/office/drawing/2014/main" id="{CF46EE61-12E8-4DB5-9D2E-88FE9A47254A}"/>
                  </a:ext>
                </a:extLst>
              </p:cNvPr>
              <p:cNvSpPr/>
              <p:nvPr/>
            </p:nvSpPr>
            <p:spPr>
              <a:xfrm>
                <a:off x="8892480" y="2251394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604" name="椭圆 603">
                <a:extLst>
                  <a:ext uri="{FF2B5EF4-FFF2-40B4-BE49-F238E27FC236}">
                    <a16:creationId xmlns:a16="http://schemas.microsoft.com/office/drawing/2014/main" id="{68E3ACCE-41E8-4620-A52F-128149713A12}"/>
                  </a:ext>
                </a:extLst>
              </p:cNvPr>
              <p:cNvSpPr/>
              <p:nvPr/>
            </p:nvSpPr>
            <p:spPr>
              <a:xfrm>
                <a:off x="8538558" y="2256478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605" name="椭圆 604">
                <a:extLst>
                  <a:ext uri="{FF2B5EF4-FFF2-40B4-BE49-F238E27FC236}">
                    <a16:creationId xmlns:a16="http://schemas.microsoft.com/office/drawing/2014/main" id="{6B4FEB6E-53AA-4A61-9E57-2A536144F185}"/>
                  </a:ext>
                </a:extLst>
              </p:cNvPr>
              <p:cNvSpPr/>
              <p:nvPr/>
            </p:nvSpPr>
            <p:spPr>
              <a:xfrm>
                <a:off x="9248052" y="2251394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606" name="椭圆 605">
                <a:extLst>
                  <a:ext uri="{FF2B5EF4-FFF2-40B4-BE49-F238E27FC236}">
                    <a16:creationId xmlns:a16="http://schemas.microsoft.com/office/drawing/2014/main" id="{D59F51C4-EF8F-4202-8530-809700C37743}"/>
                  </a:ext>
                </a:extLst>
              </p:cNvPr>
              <p:cNvSpPr/>
              <p:nvPr/>
            </p:nvSpPr>
            <p:spPr>
              <a:xfrm>
                <a:off x="6020584" y="2603594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607" name="椭圆 606">
                <a:extLst>
                  <a:ext uri="{FF2B5EF4-FFF2-40B4-BE49-F238E27FC236}">
                    <a16:creationId xmlns:a16="http://schemas.microsoft.com/office/drawing/2014/main" id="{70C3BFE1-29F7-420D-999E-19F16E9D0D42}"/>
                  </a:ext>
                </a:extLst>
              </p:cNvPr>
              <p:cNvSpPr/>
              <p:nvPr/>
            </p:nvSpPr>
            <p:spPr>
              <a:xfrm>
                <a:off x="6379571" y="2603593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608" name="椭圆 607">
                <a:extLst>
                  <a:ext uri="{FF2B5EF4-FFF2-40B4-BE49-F238E27FC236}">
                    <a16:creationId xmlns:a16="http://schemas.microsoft.com/office/drawing/2014/main" id="{1F800FA2-CDD5-4DAC-B3A0-6BAE1C0A6A13}"/>
                  </a:ext>
                </a:extLst>
              </p:cNvPr>
              <p:cNvSpPr/>
              <p:nvPr/>
            </p:nvSpPr>
            <p:spPr>
              <a:xfrm>
                <a:off x="6738558" y="2603593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609" name="椭圆 608">
                <a:extLst>
                  <a:ext uri="{FF2B5EF4-FFF2-40B4-BE49-F238E27FC236}">
                    <a16:creationId xmlns:a16="http://schemas.microsoft.com/office/drawing/2014/main" id="{7A9200F6-CD22-4458-9A3E-3C3FD157CA8F}"/>
                  </a:ext>
                </a:extLst>
              </p:cNvPr>
              <p:cNvSpPr/>
              <p:nvPr/>
            </p:nvSpPr>
            <p:spPr>
              <a:xfrm>
                <a:off x="7097545" y="2603593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610" name="椭圆 609">
                <a:extLst>
                  <a:ext uri="{FF2B5EF4-FFF2-40B4-BE49-F238E27FC236}">
                    <a16:creationId xmlns:a16="http://schemas.microsoft.com/office/drawing/2014/main" id="{FE6C77F3-9CEB-4B70-9686-30570FBEE16C}"/>
                  </a:ext>
                </a:extLst>
              </p:cNvPr>
              <p:cNvSpPr/>
              <p:nvPr/>
            </p:nvSpPr>
            <p:spPr>
              <a:xfrm>
                <a:off x="7456532" y="2598510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611" name="椭圆 610">
                <a:extLst>
                  <a:ext uri="{FF2B5EF4-FFF2-40B4-BE49-F238E27FC236}">
                    <a16:creationId xmlns:a16="http://schemas.microsoft.com/office/drawing/2014/main" id="{F7B9EFF3-46E9-469D-B104-674770C41C46}"/>
                  </a:ext>
                </a:extLst>
              </p:cNvPr>
              <p:cNvSpPr/>
              <p:nvPr/>
            </p:nvSpPr>
            <p:spPr>
              <a:xfrm>
                <a:off x="7820584" y="2608664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612" name="椭圆 611">
                <a:extLst>
                  <a:ext uri="{FF2B5EF4-FFF2-40B4-BE49-F238E27FC236}">
                    <a16:creationId xmlns:a16="http://schemas.microsoft.com/office/drawing/2014/main" id="{C8716D6C-17AB-42D3-9651-AFC579A072A4}"/>
                  </a:ext>
                </a:extLst>
              </p:cNvPr>
              <p:cNvSpPr/>
              <p:nvPr/>
            </p:nvSpPr>
            <p:spPr>
              <a:xfrm>
                <a:off x="8174506" y="2601885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613" name="椭圆 612">
                <a:extLst>
                  <a:ext uri="{FF2B5EF4-FFF2-40B4-BE49-F238E27FC236}">
                    <a16:creationId xmlns:a16="http://schemas.microsoft.com/office/drawing/2014/main" id="{A9B46134-324C-4423-87BE-5829B6E09D38}"/>
                  </a:ext>
                </a:extLst>
              </p:cNvPr>
              <p:cNvSpPr/>
              <p:nvPr/>
            </p:nvSpPr>
            <p:spPr>
              <a:xfrm>
                <a:off x="8892480" y="2608664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614" name="椭圆 613">
                <a:extLst>
                  <a:ext uri="{FF2B5EF4-FFF2-40B4-BE49-F238E27FC236}">
                    <a16:creationId xmlns:a16="http://schemas.microsoft.com/office/drawing/2014/main" id="{5B1824E3-E8AB-41FF-8266-A72D9AD083C2}"/>
                  </a:ext>
                </a:extLst>
              </p:cNvPr>
              <p:cNvSpPr/>
              <p:nvPr/>
            </p:nvSpPr>
            <p:spPr>
              <a:xfrm>
                <a:off x="8538558" y="2613748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615" name="椭圆 614">
                <a:extLst>
                  <a:ext uri="{FF2B5EF4-FFF2-40B4-BE49-F238E27FC236}">
                    <a16:creationId xmlns:a16="http://schemas.microsoft.com/office/drawing/2014/main" id="{6720934E-F85B-4332-9F99-ADD4F6C18637}"/>
                  </a:ext>
                </a:extLst>
              </p:cNvPr>
              <p:cNvSpPr/>
              <p:nvPr/>
            </p:nvSpPr>
            <p:spPr>
              <a:xfrm>
                <a:off x="9248052" y="2608664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616" name="椭圆 615">
                <a:extLst>
                  <a:ext uri="{FF2B5EF4-FFF2-40B4-BE49-F238E27FC236}">
                    <a16:creationId xmlns:a16="http://schemas.microsoft.com/office/drawing/2014/main" id="{5236C2FF-F5B7-40BE-B7B1-1E3B85EE7B5E}"/>
                  </a:ext>
                </a:extLst>
              </p:cNvPr>
              <p:cNvSpPr/>
              <p:nvPr/>
            </p:nvSpPr>
            <p:spPr>
              <a:xfrm>
                <a:off x="6020584" y="2976324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617" name="椭圆 616">
                <a:extLst>
                  <a:ext uri="{FF2B5EF4-FFF2-40B4-BE49-F238E27FC236}">
                    <a16:creationId xmlns:a16="http://schemas.microsoft.com/office/drawing/2014/main" id="{28499560-4631-47C4-B08C-AEFA8DE8B3B7}"/>
                  </a:ext>
                </a:extLst>
              </p:cNvPr>
              <p:cNvSpPr/>
              <p:nvPr/>
            </p:nvSpPr>
            <p:spPr>
              <a:xfrm>
                <a:off x="6379571" y="2976323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618" name="椭圆 617">
                <a:extLst>
                  <a:ext uri="{FF2B5EF4-FFF2-40B4-BE49-F238E27FC236}">
                    <a16:creationId xmlns:a16="http://schemas.microsoft.com/office/drawing/2014/main" id="{CE079D9B-AC21-46EF-A0A4-64203051F308}"/>
                  </a:ext>
                </a:extLst>
              </p:cNvPr>
              <p:cNvSpPr/>
              <p:nvPr/>
            </p:nvSpPr>
            <p:spPr>
              <a:xfrm>
                <a:off x="6738558" y="2976323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619" name="椭圆 618">
                <a:extLst>
                  <a:ext uri="{FF2B5EF4-FFF2-40B4-BE49-F238E27FC236}">
                    <a16:creationId xmlns:a16="http://schemas.microsoft.com/office/drawing/2014/main" id="{F480E379-83CB-4EFE-A6E4-8D412D6563D5}"/>
                  </a:ext>
                </a:extLst>
              </p:cNvPr>
              <p:cNvSpPr/>
              <p:nvPr/>
            </p:nvSpPr>
            <p:spPr>
              <a:xfrm>
                <a:off x="7097545" y="2976323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620" name="椭圆 619">
                <a:extLst>
                  <a:ext uri="{FF2B5EF4-FFF2-40B4-BE49-F238E27FC236}">
                    <a16:creationId xmlns:a16="http://schemas.microsoft.com/office/drawing/2014/main" id="{4A63FAD9-96C7-4200-82FA-38857E64B8DE}"/>
                  </a:ext>
                </a:extLst>
              </p:cNvPr>
              <p:cNvSpPr/>
              <p:nvPr/>
            </p:nvSpPr>
            <p:spPr>
              <a:xfrm>
                <a:off x="7456532" y="2971240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621" name="椭圆 620">
                <a:extLst>
                  <a:ext uri="{FF2B5EF4-FFF2-40B4-BE49-F238E27FC236}">
                    <a16:creationId xmlns:a16="http://schemas.microsoft.com/office/drawing/2014/main" id="{B9F04AD7-FC20-4CFA-91D4-651BA175C387}"/>
                  </a:ext>
                </a:extLst>
              </p:cNvPr>
              <p:cNvSpPr/>
              <p:nvPr/>
            </p:nvSpPr>
            <p:spPr>
              <a:xfrm>
                <a:off x="7820584" y="2981394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622" name="椭圆 621">
                <a:extLst>
                  <a:ext uri="{FF2B5EF4-FFF2-40B4-BE49-F238E27FC236}">
                    <a16:creationId xmlns:a16="http://schemas.microsoft.com/office/drawing/2014/main" id="{29AE7174-CA69-4AD4-9359-E3E81B77CC8F}"/>
                  </a:ext>
                </a:extLst>
              </p:cNvPr>
              <p:cNvSpPr/>
              <p:nvPr/>
            </p:nvSpPr>
            <p:spPr>
              <a:xfrm>
                <a:off x="8174506" y="2974615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623" name="椭圆 622">
                <a:extLst>
                  <a:ext uri="{FF2B5EF4-FFF2-40B4-BE49-F238E27FC236}">
                    <a16:creationId xmlns:a16="http://schemas.microsoft.com/office/drawing/2014/main" id="{ED1AB78B-71A1-4A74-BB97-3EF21B1ACE4C}"/>
                  </a:ext>
                </a:extLst>
              </p:cNvPr>
              <p:cNvSpPr/>
              <p:nvPr/>
            </p:nvSpPr>
            <p:spPr>
              <a:xfrm>
                <a:off x="8892480" y="2981394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624" name="椭圆 623">
                <a:extLst>
                  <a:ext uri="{FF2B5EF4-FFF2-40B4-BE49-F238E27FC236}">
                    <a16:creationId xmlns:a16="http://schemas.microsoft.com/office/drawing/2014/main" id="{72BE998A-CA13-4274-A747-0E1C6B82A0EC}"/>
                  </a:ext>
                </a:extLst>
              </p:cNvPr>
              <p:cNvSpPr/>
              <p:nvPr/>
            </p:nvSpPr>
            <p:spPr>
              <a:xfrm>
                <a:off x="8538558" y="2986478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625" name="椭圆 624">
                <a:extLst>
                  <a:ext uri="{FF2B5EF4-FFF2-40B4-BE49-F238E27FC236}">
                    <a16:creationId xmlns:a16="http://schemas.microsoft.com/office/drawing/2014/main" id="{21CA6EB1-4870-40CC-8003-AA50C6AB6644}"/>
                  </a:ext>
                </a:extLst>
              </p:cNvPr>
              <p:cNvSpPr/>
              <p:nvPr/>
            </p:nvSpPr>
            <p:spPr>
              <a:xfrm>
                <a:off x="9248052" y="2981394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cxnSp>
            <p:nvCxnSpPr>
              <p:cNvPr id="626" name="直接连接符 625">
                <a:extLst>
                  <a:ext uri="{FF2B5EF4-FFF2-40B4-BE49-F238E27FC236}">
                    <a16:creationId xmlns:a16="http://schemas.microsoft.com/office/drawing/2014/main" id="{DF83694F-1F7D-45F3-8493-D7B2144250E6}"/>
                  </a:ext>
                </a:extLst>
              </p:cNvPr>
              <p:cNvCxnSpPr>
                <a:endCxn id="536" idx="2"/>
              </p:cNvCxnSpPr>
              <p:nvPr/>
            </p:nvCxnSpPr>
            <p:spPr>
              <a:xfrm>
                <a:off x="2496381" y="164143"/>
                <a:ext cx="3524230" cy="2829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7" name="直接连接符 626">
                <a:extLst>
                  <a:ext uri="{FF2B5EF4-FFF2-40B4-BE49-F238E27FC236}">
                    <a16:creationId xmlns:a16="http://schemas.microsoft.com/office/drawing/2014/main" id="{319ED2A3-FE0A-4D76-BD02-DD1754F1A9A2}"/>
                  </a:ext>
                </a:extLst>
              </p:cNvPr>
              <p:cNvCxnSpPr>
                <a:endCxn id="546" idx="2"/>
              </p:cNvCxnSpPr>
              <p:nvPr/>
            </p:nvCxnSpPr>
            <p:spPr>
              <a:xfrm flipV="1">
                <a:off x="2496381" y="525952"/>
                <a:ext cx="3524203" cy="7338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8" name="直接连接符 627">
                <a:extLst>
                  <a:ext uri="{FF2B5EF4-FFF2-40B4-BE49-F238E27FC236}">
                    <a16:creationId xmlns:a16="http://schemas.microsoft.com/office/drawing/2014/main" id="{5C5A250E-950F-44C4-9F21-8131B5ACC6F6}"/>
                  </a:ext>
                </a:extLst>
              </p:cNvPr>
              <p:cNvCxnSpPr>
                <a:endCxn id="556" idx="2"/>
              </p:cNvCxnSpPr>
              <p:nvPr/>
            </p:nvCxnSpPr>
            <p:spPr>
              <a:xfrm>
                <a:off x="2496381" y="885503"/>
                <a:ext cx="3524203" cy="4514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9" name="直接连接符 628">
                <a:extLst>
                  <a:ext uri="{FF2B5EF4-FFF2-40B4-BE49-F238E27FC236}">
                    <a16:creationId xmlns:a16="http://schemas.microsoft.com/office/drawing/2014/main" id="{0F036E56-419A-4577-B212-0B4D74D8682A}"/>
                  </a:ext>
                </a:extLst>
              </p:cNvPr>
              <p:cNvCxnSpPr>
                <a:endCxn id="566" idx="2"/>
              </p:cNvCxnSpPr>
              <p:nvPr/>
            </p:nvCxnSpPr>
            <p:spPr>
              <a:xfrm flipV="1">
                <a:off x="2496381" y="1254082"/>
                <a:ext cx="3524203" cy="3956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0" name="直接连接符 629">
                <a:extLst>
                  <a:ext uri="{FF2B5EF4-FFF2-40B4-BE49-F238E27FC236}">
                    <a16:creationId xmlns:a16="http://schemas.microsoft.com/office/drawing/2014/main" id="{D69A74AE-5AEC-465D-81AE-8FF31AB9A0B0}"/>
                  </a:ext>
                </a:extLst>
              </p:cNvPr>
              <p:cNvCxnSpPr>
                <a:endCxn id="576" idx="2"/>
              </p:cNvCxnSpPr>
              <p:nvPr/>
            </p:nvCxnSpPr>
            <p:spPr>
              <a:xfrm>
                <a:off x="2496381" y="1613637"/>
                <a:ext cx="3524203" cy="7152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1" name="直接连接符 630">
                <a:extLst>
                  <a:ext uri="{FF2B5EF4-FFF2-40B4-BE49-F238E27FC236}">
                    <a16:creationId xmlns:a16="http://schemas.microsoft.com/office/drawing/2014/main" id="{352AC8C3-98BE-49EA-892B-9744DFBB4C51}"/>
                  </a:ext>
                </a:extLst>
              </p:cNvPr>
              <p:cNvCxnSpPr>
                <a:endCxn id="586" idx="2"/>
              </p:cNvCxnSpPr>
              <p:nvPr/>
            </p:nvCxnSpPr>
            <p:spPr>
              <a:xfrm>
                <a:off x="2496381" y="1976010"/>
                <a:ext cx="3524178" cy="1333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2" name="直接连接符 631">
                <a:extLst>
                  <a:ext uri="{FF2B5EF4-FFF2-40B4-BE49-F238E27FC236}">
                    <a16:creationId xmlns:a16="http://schemas.microsoft.com/office/drawing/2014/main" id="{F0061957-5A0D-4131-9463-00CF0C677F3E}"/>
                  </a:ext>
                </a:extLst>
              </p:cNvPr>
              <p:cNvCxnSpPr>
                <a:endCxn id="596" idx="2"/>
              </p:cNvCxnSpPr>
              <p:nvPr/>
            </p:nvCxnSpPr>
            <p:spPr>
              <a:xfrm flipV="1">
                <a:off x="2496381" y="2326170"/>
                <a:ext cx="3524203" cy="2054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3" name="直接连接符 632">
                <a:extLst>
                  <a:ext uri="{FF2B5EF4-FFF2-40B4-BE49-F238E27FC236}">
                    <a16:creationId xmlns:a16="http://schemas.microsoft.com/office/drawing/2014/main" id="{1AD27B10-49FB-4411-9D16-B5788C9C2708}"/>
                  </a:ext>
                </a:extLst>
              </p:cNvPr>
              <p:cNvCxnSpPr>
                <a:endCxn id="606" idx="2"/>
              </p:cNvCxnSpPr>
              <p:nvPr/>
            </p:nvCxnSpPr>
            <p:spPr>
              <a:xfrm>
                <a:off x="2496381" y="2677050"/>
                <a:ext cx="3524203" cy="6390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4" name="直接连接符 633">
                <a:extLst>
                  <a:ext uri="{FF2B5EF4-FFF2-40B4-BE49-F238E27FC236}">
                    <a16:creationId xmlns:a16="http://schemas.microsoft.com/office/drawing/2014/main" id="{C801D70E-5AC3-4881-BEB9-E4B913829AB1}"/>
                  </a:ext>
                </a:extLst>
              </p:cNvPr>
              <p:cNvCxnSpPr>
                <a:endCxn id="878" idx="0"/>
              </p:cNvCxnSpPr>
              <p:nvPr/>
            </p:nvCxnSpPr>
            <p:spPr>
              <a:xfrm>
                <a:off x="2856194" y="-182991"/>
                <a:ext cx="3309" cy="3521202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5" name="直接连接符 634">
                <a:extLst>
                  <a:ext uri="{FF2B5EF4-FFF2-40B4-BE49-F238E27FC236}">
                    <a16:creationId xmlns:a16="http://schemas.microsoft.com/office/drawing/2014/main" id="{8B0BC538-C04B-4466-AF56-F0A20DDE39AB}"/>
                  </a:ext>
                </a:extLst>
              </p:cNvPr>
              <p:cNvCxnSpPr>
                <a:endCxn id="879" idx="0"/>
              </p:cNvCxnSpPr>
              <p:nvPr/>
            </p:nvCxnSpPr>
            <p:spPr>
              <a:xfrm flipH="1">
                <a:off x="3218490" y="-182991"/>
                <a:ext cx="78" cy="3521202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6" name="直接连接符 635">
                <a:extLst>
                  <a:ext uri="{FF2B5EF4-FFF2-40B4-BE49-F238E27FC236}">
                    <a16:creationId xmlns:a16="http://schemas.microsoft.com/office/drawing/2014/main" id="{81503BA3-4473-4E93-88EF-935FD469707A}"/>
                  </a:ext>
                </a:extLst>
              </p:cNvPr>
              <p:cNvCxnSpPr>
                <a:endCxn id="880" idx="0"/>
              </p:cNvCxnSpPr>
              <p:nvPr/>
            </p:nvCxnSpPr>
            <p:spPr>
              <a:xfrm flipH="1">
                <a:off x="3577477" y="-182991"/>
                <a:ext cx="78" cy="3521202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7" name="直接连接符 636">
                <a:extLst>
                  <a:ext uri="{FF2B5EF4-FFF2-40B4-BE49-F238E27FC236}">
                    <a16:creationId xmlns:a16="http://schemas.microsoft.com/office/drawing/2014/main" id="{307A4F91-70A7-4154-98E3-CD745A72AE1A}"/>
                  </a:ext>
                </a:extLst>
              </p:cNvPr>
              <p:cNvCxnSpPr>
                <a:endCxn id="881" idx="0"/>
              </p:cNvCxnSpPr>
              <p:nvPr/>
            </p:nvCxnSpPr>
            <p:spPr>
              <a:xfrm flipH="1">
                <a:off x="3936464" y="-182991"/>
                <a:ext cx="3464" cy="3516119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8" name="直接连接符 637">
                <a:extLst>
                  <a:ext uri="{FF2B5EF4-FFF2-40B4-BE49-F238E27FC236}">
                    <a16:creationId xmlns:a16="http://schemas.microsoft.com/office/drawing/2014/main" id="{669B8EE7-BD89-492E-98AB-B65981308B44}"/>
                  </a:ext>
                </a:extLst>
              </p:cNvPr>
              <p:cNvCxnSpPr>
                <a:endCxn id="882" idx="0"/>
              </p:cNvCxnSpPr>
              <p:nvPr/>
            </p:nvCxnSpPr>
            <p:spPr>
              <a:xfrm>
                <a:off x="4298914" y="-182991"/>
                <a:ext cx="1602" cy="3526273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9" name="直接连接符 638">
                <a:extLst>
                  <a:ext uri="{FF2B5EF4-FFF2-40B4-BE49-F238E27FC236}">
                    <a16:creationId xmlns:a16="http://schemas.microsoft.com/office/drawing/2014/main" id="{6E92CAC3-B7BD-429C-8836-4E772A9DB1F0}"/>
                  </a:ext>
                </a:extLst>
              </p:cNvPr>
              <p:cNvCxnSpPr>
                <a:endCxn id="883" idx="0"/>
              </p:cNvCxnSpPr>
              <p:nvPr/>
            </p:nvCxnSpPr>
            <p:spPr>
              <a:xfrm flipH="1">
                <a:off x="4654438" y="-182991"/>
                <a:ext cx="76" cy="3519494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0" name="直接连接符 639">
                <a:extLst>
                  <a:ext uri="{FF2B5EF4-FFF2-40B4-BE49-F238E27FC236}">
                    <a16:creationId xmlns:a16="http://schemas.microsoft.com/office/drawing/2014/main" id="{E57D3B12-85C2-4390-9B1A-4C7979965E13}"/>
                  </a:ext>
                </a:extLst>
              </p:cNvPr>
              <p:cNvCxnSpPr>
                <a:endCxn id="885" idx="0"/>
              </p:cNvCxnSpPr>
              <p:nvPr/>
            </p:nvCxnSpPr>
            <p:spPr>
              <a:xfrm>
                <a:off x="5016886" y="-182991"/>
                <a:ext cx="1604" cy="3531357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1" name="直接连接符 640">
                <a:extLst>
                  <a:ext uri="{FF2B5EF4-FFF2-40B4-BE49-F238E27FC236}">
                    <a16:creationId xmlns:a16="http://schemas.microsoft.com/office/drawing/2014/main" id="{2BEA9160-F628-4C23-8A6B-534EBFC8DCEB}"/>
                  </a:ext>
                </a:extLst>
              </p:cNvPr>
              <p:cNvCxnSpPr>
                <a:endCxn id="884" idx="0"/>
              </p:cNvCxnSpPr>
              <p:nvPr/>
            </p:nvCxnSpPr>
            <p:spPr>
              <a:xfrm>
                <a:off x="5369100" y="-182991"/>
                <a:ext cx="3312" cy="3526273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2" name="矩形 641">
                <a:extLst>
                  <a:ext uri="{FF2B5EF4-FFF2-40B4-BE49-F238E27FC236}">
                    <a16:creationId xmlns:a16="http://schemas.microsoft.com/office/drawing/2014/main" id="{31AEE23B-D3D9-4B2A-BB4E-8630A34F6D1E}"/>
                  </a:ext>
                </a:extLst>
              </p:cNvPr>
              <p:cNvSpPr/>
              <p:nvPr/>
            </p:nvSpPr>
            <p:spPr>
              <a:xfrm>
                <a:off x="2496381" y="-182991"/>
                <a:ext cx="3240000" cy="32400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643" name="椭圆 642">
                <a:extLst>
                  <a:ext uri="{FF2B5EF4-FFF2-40B4-BE49-F238E27FC236}">
                    <a16:creationId xmlns:a16="http://schemas.microsoft.com/office/drawing/2014/main" id="{5F3BC4DB-1C9B-4C35-A8C2-DC382E10A8E5}"/>
                  </a:ext>
                </a:extLst>
              </p:cNvPr>
              <p:cNvSpPr/>
              <p:nvPr/>
            </p:nvSpPr>
            <p:spPr>
              <a:xfrm>
                <a:off x="2420722" y="-262837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644" name="椭圆 643">
                <a:extLst>
                  <a:ext uri="{FF2B5EF4-FFF2-40B4-BE49-F238E27FC236}">
                    <a16:creationId xmlns:a16="http://schemas.microsoft.com/office/drawing/2014/main" id="{C43FE95A-D0BC-4A21-BEF3-3CE0DF58B688}"/>
                  </a:ext>
                </a:extLst>
              </p:cNvPr>
              <p:cNvSpPr/>
              <p:nvPr/>
            </p:nvSpPr>
            <p:spPr>
              <a:xfrm>
                <a:off x="2779709" y="-262838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645" name="椭圆 644">
                <a:extLst>
                  <a:ext uri="{FF2B5EF4-FFF2-40B4-BE49-F238E27FC236}">
                    <a16:creationId xmlns:a16="http://schemas.microsoft.com/office/drawing/2014/main" id="{EF8221C1-11CA-412C-BDC3-2BD240D1760E}"/>
                  </a:ext>
                </a:extLst>
              </p:cNvPr>
              <p:cNvSpPr/>
              <p:nvPr/>
            </p:nvSpPr>
            <p:spPr>
              <a:xfrm>
                <a:off x="3138696" y="-262838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646" name="椭圆 645">
                <a:extLst>
                  <a:ext uri="{FF2B5EF4-FFF2-40B4-BE49-F238E27FC236}">
                    <a16:creationId xmlns:a16="http://schemas.microsoft.com/office/drawing/2014/main" id="{F4F8A1FA-E5D2-4536-BC9A-238B75A0C147}"/>
                  </a:ext>
                </a:extLst>
              </p:cNvPr>
              <p:cNvSpPr/>
              <p:nvPr/>
            </p:nvSpPr>
            <p:spPr>
              <a:xfrm>
                <a:off x="3497683" y="-262838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647" name="椭圆 646">
                <a:extLst>
                  <a:ext uri="{FF2B5EF4-FFF2-40B4-BE49-F238E27FC236}">
                    <a16:creationId xmlns:a16="http://schemas.microsoft.com/office/drawing/2014/main" id="{EDA92D6B-08EA-4152-B58E-11B92D6320AD}"/>
                  </a:ext>
                </a:extLst>
              </p:cNvPr>
              <p:cNvSpPr/>
              <p:nvPr/>
            </p:nvSpPr>
            <p:spPr>
              <a:xfrm>
                <a:off x="3856670" y="-267921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648" name="椭圆 647">
                <a:extLst>
                  <a:ext uri="{FF2B5EF4-FFF2-40B4-BE49-F238E27FC236}">
                    <a16:creationId xmlns:a16="http://schemas.microsoft.com/office/drawing/2014/main" id="{1160BE10-7F58-4DE4-B35A-B069231A8E5C}"/>
                  </a:ext>
                </a:extLst>
              </p:cNvPr>
              <p:cNvSpPr/>
              <p:nvPr/>
            </p:nvSpPr>
            <p:spPr>
              <a:xfrm>
                <a:off x="4220722" y="-257767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649" name="椭圆 648">
                <a:extLst>
                  <a:ext uri="{FF2B5EF4-FFF2-40B4-BE49-F238E27FC236}">
                    <a16:creationId xmlns:a16="http://schemas.microsoft.com/office/drawing/2014/main" id="{E04C1E57-AB52-450F-8370-6008F549A0D1}"/>
                  </a:ext>
                </a:extLst>
              </p:cNvPr>
              <p:cNvSpPr/>
              <p:nvPr/>
            </p:nvSpPr>
            <p:spPr>
              <a:xfrm>
                <a:off x="4574644" y="-264546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650" name="椭圆 649">
                <a:extLst>
                  <a:ext uri="{FF2B5EF4-FFF2-40B4-BE49-F238E27FC236}">
                    <a16:creationId xmlns:a16="http://schemas.microsoft.com/office/drawing/2014/main" id="{40A8BEEB-D0B6-408D-BE57-6C2B3658C6D2}"/>
                  </a:ext>
                </a:extLst>
              </p:cNvPr>
              <p:cNvSpPr/>
              <p:nvPr/>
            </p:nvSpPr>
            <p:spPr>
              <a:xfrm>
                <a:off x="5292618" y="-257767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651" name="椭圆 650">
                <a:extLst>
                  <a:ext uri="{FF2B5EF4-FFF2-40B4-BE49-F238E27FC236}">
                    <a16:creationId xmlns:a16="http://schemas.microsoft.com/office/drawing/2014/main" id="{AF3E36D1-1BCE-47A1-B46A-F26DD130D8EB}"/>
                  </a:ext>
                </a:extLst>
              </p:cNvPr>
              <p:cNvSpPr/>
              <p:nvPr/>
            </p:nvSpPr>
            <p:spPr>
              <a:xfrm>
                <a:off x="4938696" y="-252683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652" name="椭圆 651">
                <a:extLst>
                  <a:ext uri="{FF2B5EF4-FFF2-40B4-BE49-F238E27FC236}">
                    <a16:creationId xmlns:a16="http://schemas.microsoft.com/office/drawing/2014/main" id="{6FBB2C2F-7CE1-4E38-A6FE-7A52215475D9}"/>
                  </a:ext>
                </a:extLst>
              </p:cNvPr>
              <p:cNvSpPr/>
              <p:nvPr/>
            </p:nvSpPr>
            <p:spPr>
              <a:xfrm>
                <a:off x="5648190" y="-257767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653" name="椭圆 652">
                <a:extLst>
                  <a:ext uri="{FF2B5EF4-FFF2-40B4-BE49-F238E27FC236}">
                    <a16:creationId xmlns:a16="http://schemas.microsoft.com/office/drawing/2014/main" id="{B04A9F3A-147F-4D76-9807-DFD3A6B6637B}"/>
                  </a:ext>
                </a:extLst>
              </p:cNvPr>
              <p:cNvSpPr/>
              <p:nvPr/>
            </p:nvSpPr>
            <p:spPr>
              <a:xfrm>
                <a:off x="2420722" y="85990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654" name="椭圆 653">
                <a:extLst>
                  <a:ext uri="{FF2B5EF4-FFF2-40B4-BE49-F238E27FC236}">
                    <a16:creationId xmlns:a16="http://schemas.microsoft.com/office/drawing/2014/main" id="{883094AA-48AE-4FEF-9EE7-7CA204885873}"/>
                  </a:ext>
                </a:extLst>
              </p:cNvPr>
              <p:cNvSpPr/>
              <p:nvPr/>
            </p:nvSpPr>
            <p:spPr>
              <a:xfrm>
                <a:off x="2779709" y="85989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655" name="椭圆 654">
                <a:extLst>
                  <a:ext uri="{FF2B5EF4-FFF2-40B4-BE49-F238E27FC236}">
                    <a16:creationId xmlns:a16="http://schemas.microsoft.com/office/drawing/2014/main" id="{3A8E2A6E-F38A-4475-B86E-4610129681DB}"/>
                  </a:ext>
                </a:extLst>
              </p:cNvPr>
              <p:cNvSpPr/>
              <p:nvPr/>
            </p:nvSpPr>
            <p:spPr>
              <a:xfrm>
                <a:off x="3138696" y="85989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656" name="椭圆 655">
                <a:extLst>
                  <a:ext uri="{FF2B5EF4-FFF2-40B4-BE49-F238E27FC236}">
                    <a16:creationId xmlns:a16="http://schemas.microsoft.com/office/drawing/2014/main" id="{D03E3BFF-5EA9-42A4-9D54-8B5D2270D3B6}"/>
                  </a:ext>
                </a:extLst>
              </p:cNvPr>
              <p:cNvSpPr/>
              <p:nvPr/>
            </p:nvSpPr>
            <p:spPr>
              <a:xfrm>
                <a:off x="3497683" y="85989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657" name="椭圆 656">
                <a:extLst>
                  <a:ext uri="{FF2B5EF4-FFF2-40B4-BE49-F238E27FC236}">
                    <a16:creationId xmlns:a16="http://schemas.microsoft.com/office/drawing/2014/main" id="{D5C3D753-82CE-47E0-9B60-A88DB836AE20}"/>
                  </a:ext>
                </a:extLst>
              </p:cNvPr>
              <p:cNvSpPr/>
              <p:nvPr/>
            </p:nvSpPr>
            <p:spPr>
              <a:xfrm>
                <a:off x="3856670" y="80906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658" name="椭圆 657">
                <a:extLst>
                  <a:ext uri="{FF2B5EF4-FFF2-40B4-BE49-F238E27FC236}">
                    <a16:creationId xmlns:a16="http://schemas.microsoft.com/office/drawing/2014/main" id="{03A6B063-D667-4A42-980E-E4BC429DD8A7}"/>
                  </a:ext>
                </a:extLst>
              </p:cNvPr>
              <p:cNvSpPr/>
              <p:nvPr/>
            </p:nvSpPr>
            <p:spPr>
              <a:xfrm>
                <a:off x="4220722" y="91060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659" name="椭圆 658">
                <a:extLst>
                  <a:ext uri="{FF2B5EF4-FFF2-40B4-BE49-F238E27FC236}">
                    <a16:creationId xmlns:a16="http://schemas.microsoft.com/office/drawing/2014/main" id="{5EE82BF1-3AEC-401C-AF93-880805F457C3}"/>
                  </a:ext>
                </a:extLst>
              </p:cNvPr>
              <p:cNvSpPr/>
              <p:nvPr/>
            </p:nvSpPr>
            <p:spPr>
              <a:xfrm>
                <a:off x="4574644" y="84281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660" name="椭圆 659">
                <a:extLst>
                  <a:ext uri="{FF2B5EF4-FFF2-40B4-BE49-F238E27FC236}">
                    <a16:creationId xmlns:a16="http://schemas.microsoft.com/office/drawing/2014/main" id="{11F4BE71-8EBC-476E-AD03-5B328C2E7F40}"/>
                  </a:ext>
                </a:extLst>
              </p:cNvPr>
              <p:cNvSpPr/>
              <p:nvPr/>
            </p:nvSpPr>
            <p:spPr>
              <a:xfrm>
                <a:off x="5292618" y="91060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661" name="椭圆 660">
                <a:extLst>
                  <a:ext uri="{FF2B5EF4-FFF2-40B4-BE49-F238E27FC236}">
                    <a16:creationId xmlns:a16="http://schemas.microsoft.com/office/drawing/2014/main" id="{27F40ABA-0D21-4708-ADF5-6B0819DAF027}"/>
                  </a:ext>
                </a:extLst>
              </p:cNvPr>
              <p:cNvSpPr/>
              <p:nvPr/>
            </p:nvSpPr>
            <p:spPr>
              <a:xfrm>
                <a:off x="4938696" y="96144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662" name="椭圆 661">
                <a:extLst>
                  <a:ext uri="{FF2B5EF4-FFF2-40B4-BE49-F238E27FC236}">
                    <a16:creationId xmlns:a16="http://schemas.microsoft.com/office/drawing/2014/main" id="{C1053E4A-858B-43D5-8177-D1060DACF610}"/>
                  </a:ext>
                </a:extLst>
              </p:cNvPr>
              <p:cNvSpPr/>
              <p:nvPr/>
            </p:nvSpPr>
            <p:spPr>
              <a:xfrm>
                <a:off x="5648190" y="91060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663" name="椭圆 662">
                <a:extLst>
                  <a:ext uri="{FF2B5EF4-FFF2-40B4-BE49-F238E27FC236}">
                    <a16:creationId xmlns:a16="http://schemas.microsoft.com/office/drawing/2014/main" id="{8AE6CE42-1D11-4CD5-82DC-E3579568EF3B}"/>
                  </a:ext>
                </a:extLst>
              </p:cNvPr>
              <p:cNvSpPr/>
              <p:nvPr/>
            </p:nvSpPr>
            <p:spPr>
              <a:xfrm>
                <a:off x="2420695" y="444970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664" name="椭圆 663">
                <a:extLst>
                  <a:ext uri="{FF2B5EF4-FFF2-40B4-BE49-F238E27FC236}">
                    <a16:creationId xmlns:a16="http://schemas.microsoft.com/office/drawing/2014/main" id="{76D6E255-F5DF-4808-95BB-09497F58C1D7}"/>
                  </a:ext>
                </a:extLst>
              </p:cNvPr>
              <p:cNvSpPr/>
              <p:nvPr/>
            </p:nvSpPr>
            <p:spPr>
              <a:xfrm>
                <a:off x="2779682" y="444969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665" name="椭圆 664">
                <a:extLst>
                  <a:ext uri="{FF2B5EF4-FFF2-40B4-BE49-F238E27FC236}">
                    <a16:creationId xmlns:a16="http://schemas.microsoft.com/office/drawing/2014/main" id="{B14F53B8-464A-48C8-A1B1-916C0ABDDBB9}"/>
                  </a:ext>
                </a:extLst>
              </p:cNvPr>
              <p:cNvSpPr/>
              <p:nvPr/>
            </p:nvSpPr>
            <p:spPr>
              <a:xfrm>
                <a:off x="3138669" y="444969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666" name="椭圆 665">
                <a:extLst>
                  <a:ext uri="{FF2B5EF4-FFF2-40B4-BE49-F238E27FC236}">
                    <a16:creationId xmlns:a16="http://schemas.microsoft.com/office/drawing/2014/main" id="{F4962301-9DB5-4140-AFAB-80CD5ACB1B93}"/>
                  </a:ext>
                </a:extLst>
              </p:cNvPr>
              <p:cNvSpPr/>
              <p:nvPr/>
            </p:nvSpPr>
            <p:spPr>
              <a:xfrm>
                <a:off x="3497656" y="444969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667" name="椭圆 666">
                <a:extLst>
                  <a:ext uri="{FF2B5EF4-FFF2-40B4-BE49-F238E27FC236}">
                    <a16:creationId xmlns:a16="http://schemas.microsoft.com/office/drawing/2014/main" id="{B55AE2ED-0B38-4D1F-82C1-27288B07BE1F}"/>
                  </a:ext>
                </a:extLst>
              </p:cNvPr>
              <p:cNvSpPr/>
              <p:nvPr/>
            </p:nvSpPr>
            <p:spPr>
              <a:xfrm>
                <a:off x="3856643" y="439886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668" name="椭圆 667">
                <a:extLst>
                  <a:ext uri="{FF2B5EF4-FFF2-40B4-BE49-F238E27FC236}">
                    <a16:creationId xmlns:a16="http://schemas.microsoft.com/office/drawing/2014/main" id="{4F70C184-ED9B-42A8-9746-70860091644C}"/>
                  </a:ext>
                </a:extLst>
              </p:cNvPr>
              <p:cNvSpPr/>
              <p:nvPr/>
            </p:nvSpPr>
            <p:spPr>
              <a:xfrm>
                <a:off x="4220695" y="450040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669" name="椭圆 668">
                <a:extLst>
                  <a:ext uri="{FF2B5EF4-FFF2-40B4-BE49-F238E27FC236}">
                    <a16:creationId xmlns:a16="http://schemas.microsoft.com/office/drawing/2014/main" id="{75CB37BA-021E-4E02-AC76-3249341C5526}"/>
                  </a:ext>
                </a:extLst>
              </p:cNvPr>
              <p:cNvSpPr/>
              <p:nvPr/>
            </p:nvSpPr>
            <p:spPr>
              <a:xfrm>
                <a:off x="4574617" y="443261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670" name="椭圆 669">
                <a:extLst>
                  <a:ext uri="{FF2B5EF4-FFF2-40B4-BE49-F238E27FC236}">
                    <a16:creationId xmlns:a16="http://schemas.microsoft.com/office/drawing/2014/main" id="{3DC55C9E-89F0-452B-90DF-660B39E1F136}"/>
                  </a:ext>
                </a:extLst>
              </p:cNvPr>
              <p:cNvSpPr/>
              <p:nvPr/>
            </p:nvSpPr>
            <p:spPr>
              <a:xfrm>
                <a:off x="5292591" y="450040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671" name="椭圆 670">
                <a:extLst>
                  <a:ext uri="{FF2B5EF4-FFF2-40B4-BE49-F238E27FC236}">
                    <a16:creationId xmlns:a16="http://schemas.microsoft.com/office/drawing/2014/main" id="{EE8E7BD6-7304-43A7-86D3-F88946BEB789}"/>
                  </a:ext>
                </a:extLst>
              </p:cNvPr>
              <p:cNvSpPr/>
              <p:nvPr/>
            </p:nvSpPr>
            <p:spPr>
              <a:xfrm>
                <a:off x="4938669" y="455124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672" name="椭圆 671">
                <a:extLst>
                  <a:ext uri="{FF2B5EF4-FFF2-40B4-BE49-F238E27FC236}">
                    <a16:creationId xmlns:a16="http://schemas.microsoft.com/office/drawing/2014/main" id="{CCB72FF8-7914-43F7-A1B2-D01851AF62F0}"/>
                  </a:ext>
                </a:extLst>
              </p:cNvPr>
              <p:cNvSpPr/>
              <p:nvPr/>
            </p:nvSpPr>
            <p:spPr>
              <a:xfrm>
                <a:off x="5648163" y="450040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673" name="椭圆 672">
                <a:extLst>
                  <a:ext uri="{FF2B5EF4-FFF2-40B4-BE49-F238E27FC236}">
                    <a16:creationId xmlns:a16="http://schemas.microsoft.com/office/drawing/2014/main" id="{B3FFEC3A-EB66-4099-BDD3-74F2396213FA}"/>
                  </a:ext>
                </a:extLst>
              </p:cNvPr>
              <p:cNvSpPr/>
              <p:nvPr/>
            </p:nvSpPr>
            <p:spPr>
              <a:xfrm>
                <a:off x="2420695" y="809035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674" name="椭圆 673">
                <a:extLst>
                  <a:ext uri="{FF2B5EF4-FFF2-40B4-BE49-F238E27FC236}">
                    <a16:creationId xmlns:a16="http://schemas.microsoft.com/office/drawing/2014/main" id="{7AF733F4-0178-4CDF-A8A2-3EF2BC903372}"/>
                  </a:ext>
                </a:extLst>
              </p:cNvPr>
              <p:cNvSpPr/>
              <p:nvPr/>
            </p:nvSpPr>
            <p:spPr>
              <a:xfrm>
                <a:off x="2779682" y="809034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675" name="椭圆 674">
                <a:extLst>
                  <a:ext uri="{FF2B5EF4-FFF2-40B4-BE49-F238E27FC236}">
                    <a16:creationId xmlns:a16="http://schemas.microsoft.com/office/drawing/2014/main" id="{A77EF49E-C6B1-4B1A-9251-B21729151992}"/>
                  </a:ext>
                </a:extLst>
              </p:cNvPr>
              <p:cNvSpPr/>
              <p:nvPr/>
            </p:nvSpPr>
            <p:spPr>
              <a:xfrm>
                <a:off x="3138669" y="809034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676" name="椭圆 675">
                <a:extLst>
                  <a:ext uri="{FF2B5EF4-FFF2-40B4-BE49-F238E27FC236}">
                    <a16:creationId xmlns:a16="http://schemas.microsoft.com/office/drawing/2014/main" id="{B612EEB3-5AA5-4E44-8AF4-3C41682D60A6}"/>
                  </a:ext>
                </a:extLst>
              </p:cNvPr>
              <p:cNvSpPr/>
              <p:nvPr/>
            </p:nvSpPr>
            <p:spPr>
              <a:xfrm>
                <a:off x="3497656" y="809034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677" name="椭圆 676">
                <a:extLst>
                  <a:ext uri="{FF2B5EF4-FFF2-40B4-BE49-F238E27FC236}">
                    <a16:creationId xmlns:a16="http://schemas.microsoft.com/office/drawing/2014/main" id="{249E9397-169A-4A8C-A614-314D3FF266F5}"/>
                  </a:ext>
                </a:extLst>
              </p:cNvPr>
              <p:cNvSpPr/>
              <p:nvPr/>
            </p:nvSpPr>
            <p:spPr>
              <a:xfrm>
                <a:off x="3856643" y="803951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678" name="椭圆 677">
                <a:extLst>
                  <a:ext uri="{FF2B5EF4-FFF2-40B4-BE49-F238E27FC236}">
                    <a16:creationId xmlns:a16="http://schemas.microsoft.com/office/drawing/2014/main" id="{CB329928-A2A7-4267-912A-0252B0F97A89}"/>
                  </a:ext>
                </a:extLst>
              </p:cNvPr>
              <p:cNvSpPr/>
              <p:nvPr/>
            </p:nvSpPr>
            <p:spPr>
              <a:xfrm>
                <a:off x="4220695" y="814105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679" name="椭圆 678">
                <a:extLst>
                  <a:ext uri="{FF2B5EF4-FFF2-40B4-BE49-F238E27FC236}">
                    <a16:creationId xmlns:a16="http://schemas.microsoft.com/office/drawing/2014/main" id="{5AD342F3-7274-407F-9512-7744CDDBB5B0}"/>
                  </a:ext>
                </a:extLst>
              </p:cNvPr>
              <p:cNvSpPr/>
              <p:nvPr/>
            </p:nvSpPr>
            <p:spPr>
              <a:xfrm>
                <a:off x="4574617" y="807326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680" name="椭圆 679">
                <a:extLst>
                  <a:ext uri="{FF2B5EF4-FFF2-40B4-BE49-F238E27FC236}">
                    <a16:creationId xmlns:a16="http://schemas.microsoft.com/office/drawing/2014/main" id="{39060908-E44E-47C9-B289-824F558B7A51}"/>
                  </a:ext>
                </a:extLst>
              </p:cNvPr>
              <p:cNvSpPr/>
              <p:nvPr/>
            </p:nvSpPr>
            <p:spPr>
              <a:xfrm>
                <a:off x="5292591" y="814105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681" name="椭圆 680">
                <a:extLst>
                  <a:ext uri="{FF2B5EF4-FFF2-40B4-BE49-F238E27FC236}">
                    <a16:creationId xmlns:a16="http://schemas.microsoft.com/office/drawing/2014/main" id="{C9790471-8D62-4455-8CF7-7F096FC97D88}"/>
                  </a:ext>
                </a:extLst>
              </p:cNvPr>
              <p:cNvSpPr/>
              <p:nvPr/>
            </p:nvSpPr>
            <p:spPr>
              <a:xfrm>
                <a:off x="4938669" y="819189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682" name="椭圆 681">
                <a:extLst>
                  <a:ext uri="{FF2B5EF4-FFF2-40B4-BE49-F238E27FC236}">
                    <a16:creationId xmlns:a16="http://schemas.microsoft.com/office/drawing/2014/main" id="{F4B23FE7-B7CB-4295-8980-2165B025D9C1}"/>
                  </a:ext>
                </a:extLst>
              </p:cNvPr>
              <p:cNvSpPr/>
              <p:nvPr/>
            </p:nvSpPr>
            <p:spPr>
              <a:xfrm>
                <a:off x="5648163" y="814105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683" name="椭圆 682">
                <a:extLst>
                  <a:ext uri="{FF2B5EF4-FFF2-40B4-BE49-F238E27FC236}">
                    <a16:creationId xmlns:a16="http://schemas.microsoft.com/office/drawing/2014/main" id="{6F34200B-8790-413F-8766-719680CEA3B5}"/>
                  </a:ext>
                </a:extLst>
              </p:cNvPr>
              <p:cNvSpPr/>
              <p:nvPr/>
            </p:nvSpPr>
            <p:spPr>
              <a:xfrm>
                <a:off x="2420695" y="1173100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684" name="椭圆 683">
                <a:extLst>
                  <a:ext uri="{FF2B5EF4-FFF2-40B4-BE49-F238E27FC236}">
                    <a16:creationId xmlns:a16="http://schemas.microsoft.com/office/drawing/2014/main" id="{0625C229-D0E6-4477-99D8-23E8940A8044}"/>
                  </a:ext>
                </a:extLst>
              </p:cNvPr>
              <p:cNvSpPr/>
              <p:nvPr/>
            </p:nvSpPr>
            <p:spPr>
              <a:xfrm>
                <a:off x="2779682" y="1173099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685" name="椭圆 684">
                <a:extLst>
                  <a:ext uri="{FF2B5EF4-FFF2-40B4-BE49-F238E27FC236}">
                    <a16:creationId xmlns:a16="http://schemas.microsoft.com/office/drawing/2014/main" id="{FB96FA7A-BD1B-48AB-A024-3761B98850C7}"/>
                  </a:ext>
                </a:extLst>
              </p:cNvPr>
              <p:cNvSpPr/>
              <p:nvPr/>
            </p:nvSpPr>
            <p:spPr>
              <a:xfrm>
                <a:off x="3138669" y="1173099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686" name="椭圆 685">
                <a:extLst>
                  <a:ext uri="{FF2B5EF4-FFF2-40B4-BE49-F238E27FC236}">
                    <a16:creationId xmlns:a16="http://schemas.microsoft.com/office/drawing/2014/main" id="{359F0BAF-34B3-4725-9DD4-8885186634E9}"/>
                  </a:ext>
                </a:extLst>
              </p:cNvPr>
              <p:cNvSpPr/>
              <p:nvPr/>
            </p:nvSpPr>
            <p:spPr>
              <a:xfrm>
                <a:off x="3497656" y="1173099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687" name="椭圆 686">
                <a:extLst>
                  <a:ext uri="{FF2B5EF4-FFF2-40B4-BE49-F238E27FC236}">
                    <a16:creationId xmlns:a16="http://schemas.microsoft.com/office/drawing/2014/main" id="{7EA740A0-CF89-41D4-9E34-C9B41EBF28F6}"/>
                  </a:ext>
                </a:extLst>
              </p:cNvPr>
              <p:cNvSpPr/>
              <p:nvPr/>
            </p:nvSpPr>
            <p:spPr>
              <a:xfrm>
                <a:off x="3856643" y="1168016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688" name="椭圆 687">
                <a:extLst>
                  <a:ext uri="{FF2B5EF4-FFF2-40B4-BE49-F238E27FC236}">
                    <a16:creationId xmlns:a16="http://schemas.microsoft.com/office/drawing/2014/main" id="{B0A7C170-3FE5-48B6-A486-B401E2833F49}"/>
                  </a:ext>
                </a:extLst>
              </p:cNvPr>
              <p:cNvSpPr/>
              <p:nvPr/>
            </p:nvSpPr>
            <p:spPr>
              <a:xfrm>
                <a:off x="4220695" y="1178170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689" name="椭圆 688">
                <a:extLst>
                  <a:ext uri="{FF2B5EF4-FFF2-40B4-BE49-F238E27FC236}">
                    <a16:creationId xmlns:a16="http://schemas.microsoft.com/office/drawing/2014/main" id="{44BAB7C7-45FC-4703-8677-EF7C53203FD1}"/>
                  </a:ext>
                </a:extLst>
              </p:cNvPr>
              <p:cNvSpPr/>
              <p:nvPr/>
            </p:nvSpPr>
            <p:spPr>
              <a:xfrm>
                <a:off x="4574617" y="1171391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690" name="椭圆 689">
                <a:extLst>
                  <a:ext uri="{FF2B5EF4-FFF2-40B4-BE49-F238E27FC236}">
                    <a16:creationId xmlns:a16="http://schemas.microsoft.com/office/drawing/2014/main" id="{198439E4-F53A-47B4-AAE8-7D10A38096CF}"/>
                  </a:ext>
                </a:extLst>
              </p:cNvPr>
              <p:cNvSpPr/>
              <p:nvPr/>
            </p:nvSpPr>
            <p:spPr>
              <a:xfrm>
                <a:off x="5292591" y="1178170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691" name="椭圆 690">
                <a:extLst>
                  <a:ext uri="{FF2B5EF4-FFF2-40B4-BE49-F238E27FC236}">
                    <a16:creationId xmlns:a16="http://schemas.microsoft.com/office/drawing/2014/main" id="{F28ECEF1-C843-45C1-A971-466305434824}"/>
                  </a:ext>
                </a:extLst>
              </p:cNvPr>
              <p:cNvSpPr/>
              <p:nvPr/>
            </p:nvSpPr>
            <p:spPr>
              <a:xfrm>
                <a:off x="4938669" y="1183254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692" name="椭圆 691">
                <a:extLst>
                  <a:ext uri="{FF2B5EF4-FFF2-40B4-BE49-F238E27FC236}">
                    <a16:creationId xmlns:a16="http://schemas.microsoft.com/office/drawing/2014/main" id="{98892BB7-BC1D-49B6-ABD5-21223B097EBB}"/>
                  </a:ext>
                </a:extLst>
              </p:cNvPr>
              <p:cNvSpPr/>
              <p:nvPr/>
            </p:nvSpPr>
            <p:spPr>
              <a:xfrm>
                <a:off x="5648163" y="1178170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693" name="椭圆 692">
                <a:extLst>
                  <a:ext uri="{FF2B5EF4-FFF2-40B4-BE49-F238E27FC236}">
                    <a16:creationId xmlns:a16="http://schemas.microsoft.com/office/drawing/2014/main" id="{8CD7963E-0570-4682-A824-F26B02AFBFFD}"/>
                  </a:ext>
                </a:extLst>
              </p:cNvPr>
              <p:cNvSpPr/>
              <p:nvPr/>
            </p:nvSpPr>
            <p:spPr>
              <a:xfrm>
                <a:off x="2420695" y="1539807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694" name="椭圆 693">
                <a:extLst>
                  <a:ext uri="{FF2B5EF4-FFF2-40B4-BE49-F238E27FC236}">
                    <a16:creationId xmlns:a16="http://schemas.microsoft.com/office/drawing/2014/main" id="{1EA06D4C-6DD7-44D1-B2C4-05A19B3E304F}"/>
                  </a:ext>
                </a:extLst>
              </p:cNvPr>
              <p:cNvSpPr/>
              <p:nvPr/>
            </p:nvSpPr>
            <p:spPr>
              <a:xfrm>
                <a:off x="2779682" y="1539806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695" name="椭圆 694">
                <a:extLst>
                  <a:ext uri="{FF2B5EF4-FFF2-40B4-BE49-F238E27FC236}">
                    <a16:creationId xmlns:a16="http://schemas.microsoft.com/office/drawing/2014/main" id="{D8E5268B-801A-455A-96B2-C05FE15C5B55}"/>
                  </a:ext>
                </a:extLst>
              </p:cNvPr>
              <p:cNvSpPr/>
              <p:nvPr/>
            </p:nvSpPr>
            <p:spPr>
              <a:xfrm>
                <a:off x="3138669" y="1539806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696" name="椭圆 695">
                <a:extLst>
                  <a:ext uri="{FF2B5EF4-FFF2-40B4-BE49-F238E27FC236}">
                    <a16:creationId xmlns:a16="http://schemas.microsoft.com/office/drawing/2014/main" id="{14BAEF39-79F4-43C9-B15E-0C62EFE32E9F}"/>
                  </a:ext>
                </a:extLst>
              </p:cNvPr>
              <p:cNvSpPr/>
              <p:nvPr/>
            </p:nvSpPr>
            <p:spPr>
              <a:xfrm>
                <a:off x="3497656" y="1539806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697" name="椭圆 696">
                <a:extLst>
                  <a:ext uri="{FF2B5EF4-FFF2-40B4-BE49-F238E27FC236}">
                    <a16:creationId xmlns:a16="http://schemas.microsoft.com/office/drawing/2014/main" id="{5F05C77A-48C7-4717-9AC0-EDBFF176523C}"/>
                  </a:ext>
                </a:extLst>
              </p:cNvPr>
              <p:cNvSpPr/>
              <p:nvPr/>
            </p:nvSpPr>
            <p:spPr>
              <a:xfrm>
                <a:off x="3856643" y="1534723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698" name="椭圆 697">
                <a:extLst>
                  <a:ext uri="{FF2B5EF4-FFF2-40B4-BE49-F238E27FC236}">
                    <a16:creationId xmlns:a16="http://schemas.microsoft.com/office/drawing/2014/main" id="{17949B62-2635-4CF5-91FE-D17960880FB6}"/>
                  </a:ext>
                </a:extLst>
              </p:cNvPr>
              <p:cNvSpPr/>
              <p:nvPr/>
            </p:nvSpPr>
            <p:spPr>
              <a:xfrm>
                <a:off x="4220695" y="1544877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699" name="椭圆 698">
                <a:extLst>
                  <a:ext uri="{FF2B5EF4-FFF2-40B4-BE49-F238E27FC236}">
                    <a16:creationId xmlns:a16="http://schemas.microsoft.com/office/drawing/2014/main" id="{23072AF5-C874-4A9E-B941-41710B6B2946}"/>
                  </a:ext>
                </a:extLst>
              </p:cNvPr>
              <p:cNvSpPr/>
              <p:nvPr/>
            </p:nvSpPr>
            <p:spPr>
              <a:xfrm>
                <a:off x="4574617" y="1538098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700" name="椭圆 699">
                <a:extLst>
                  <a:ext uri="{FF2B5EF4-FFF2-40B4-BE49-F238E27FC236}">
                    <a16:creationId xmlns:a16="http://schemas.microsoft.com/office/drawing/2014/main" id="{2E7EABCD-EA00-41BE-9E93-A1E39396A7F2}"/>
                  </a:ext>
                </a:extLst>
              </p:cNvPr>
              <p:cNvSpPr/>
              <p:nvPr/>
            </p:nvSpPr>
            <p:spPr>
              <a:xfrm>
                <a:off x="5292591" y="1544877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701" name="椭圆 700">
                <a:extLst>
                  <a:ext uri="{FF2B5EF4-FFF2-40B4-BE49-F238E27FC236}">
                    <a16:creationId xmlns:a16="http://schemas.microsoft.com/office/drawing/2014/main" id="{DB26F1AD-B130-4169-BBEA-FDA546879773}"/>
                  </a:ext>
                </a:extLst>
              </p:cNvPr>
              <p:cNvSpPr/>
              <p:nvPr/>
            </p:nvSpPr>
            <p:spPr>
              <a:xfrm>
                <a:off x="4938669" y="1549961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702" name="椭圆 701">
                <a:extLst>
                  <a:ext uri="{FF2B5EF4-FFF2-40B4-BE49-F238E27FC236}">
                    <a16:creationId xmlns:a16="http://schemas.microsoft.com/office/drawing/2014/main" id="{0F922F15-4701-4D4F-B7E3-719250D4D102}"/>
                  </a:ext>
                </a:extLst>
              </p:cNvPr>
              <p:cNvSpPr/>
              <p:nvPr/>
            </p:nvSpPr>
            <p:spPr>
              <a:xfrm>
                <a:off x="5648163" y="1544877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703" name="椭圆 702">
                <a:extLst>
                  <a:ext uri="{FF2B5EF4-FFF2-40B4-BE49-F238E27FC236}">
                    <a16:creationId xmlns:a16="http://schemas.microsoft.com/office/drawing/2014/main" id="{DD6BDA91-4DD9-43D1-B0AB-C3CB9731ADD6}"/>
                  </a:ext>
                </a:extLst>
              </p:cNvPr>
              <p:cNvSpPr/>
              <p:nvPr/>
            </p:nvSpPr>
            <p:spPr>
              <a:xfrm>
                <a:off x="2420670" y="1896361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704" name="椭圆 703">
                <a:extLst>
                  <a:ext uri="{FF2B5EF4-FFF2-40B4-BE49-F238E27FC236}">
                    <a16:creationId xmlns:a16="http://schemas.microsoft.com/office/drawing/2014/main" id="{74226592-59E4-4CC8-ABCD-9C37FAA22A6A}"/>
                  </a:ext>
                </a:extLst>
              </p:cNvPr>
              <p:cNvSpPr/>
              <p:nvPr/>
            </p:nvSpPr>
            <p:spPr>
              <a:xfrm>
                <a:off x="2779657" y="1896360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705" name="椭圆 704">
                <a:extLst>
                  <a:ext uri="{FF2B5EF4-FFF2-40B4-BE49-F238E27FC236}">
                    <a16:creationId xmlns:a16="http://schemas.microsoft.com/office/drawing/2014/main" id="{3F9733F3-B36C-4EEB-A4AF-48A0FFD238ED}"/>
                  </a:ext>
                </a:extLst>
              </p:cNvPr>
              <p:cNvSpPr/>
              <p:nvPr/>
            </p:nvSpPr>
            <p:spPr>
              <a:xfrm>
                <a:off x="3138644" y="1896360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706" name="椭圆 705">
                <a:extLst>
                  <a:ext uri="{FF2B5EF4-FFF2-40B4-BE49-F238E27FC236}">
                    <a16:creationId xmlns:a16="http://schemas.microsoft.com/office/drawing/2014/main" id="{3E35CB30-3DB1-44E4-A546-2C27E90A3A49}"/>
                  </a:ext>
                </a:extLst>
              </p:cNvPr>
              <p:cNvSpPr/>
              <p:nvPr/>
            </p:nvSpPr>
            <p:spPr>
              <a:xfrm>
                <a:off x="3497631" y="1896360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707" name="椭圆 706">
                <a:extLst>
                  <a:ext uri="{FF2B5EF4-FFF2-40B4-BE49-F238E27FC236}">
                    <a16:creationId xmlns:a16="http://schemas.microsoft.com/office/drawing/2014/main" id="{5F35F4B1-CF47-4AC8-851F-5BF3AD53FC34}"/>
                  </a:ext>
                </a:extLst>
              </p:cNvPr>
              <p:cNvSpPr/>
              <p:nvPr/>
            </p:nvSpPr>
            <p:spPr>
              <a:xfrm>
                <a:off x="3856618" y="1891277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708" name="椭圆 707">
                <a:extLst>
                  <a:ext uri="{FF2B5EF4-FFF2-40B4-BE49-F238E27FC236}">
                    <a16:creationId xmlns:a16="http://schemas.microsoft.com/office/drawing/2014/main" id="{848EBD41-9A51-4F9C-B932-92394D470BEC}"/>
                  </a:ext>
                </a:extLst>
              </p:cNvPr>
              <p:cNvSpPr/>
              <p:nvPr/>
            </p:nvSpPr>
            <p:spPr>
              <a:xfrm>
                <a:off x="4220670" y="1901431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709" name="椭圆 708">
                <a:extLst>
                  <a:ext uri="{FF2B5EF4-FFF2-40B4-BE49-F238E27FC236}">
                    <a16:creationId xmlns:a16="http://schemas.microsoft.com/office/drawing/2014/main" id="{6C66BE3D-A52C-48EB-8593-213CE79884BA}"/>
                  </a:ext>
                </a:extLst>
              </p:cNvPr>
              <p:cNvSpPr/>
              <p:nvPr/>
            </p:nvSpPr>
            <p:spPr>
              <a:xfrm>
                <a:off x="4574592" y="1894652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710" name="椭圆 709">
                <a:extLst>
                  <a:ext uri="{FF2B5EF4-FFF2-40B4-BE49-F238E27FC236}">
                    <a16:creationId xmlns:a16="http://schemas.microsoft.com/office/drawing/2014/main" id="{0B61F81B-3576-41EA-BEBA-6A5C1FE8BF85}"/>
                  </a:ext>
                </a:extLst>
              </p:cNvPr>
              <p:cNvSpPr/>
              <p:nvPr/>
            </p:nvSpPr>
            <p:spPr>
              <a:xfrm>
                <a:off x="5292566" y="1901431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711" name="椭圆 710">
                <a:extLst>
                  <a:ext uri="{FF2B5EF4-FFF2-40B4-BE49-F238E27FC236}">
                    <a16:creationId xmlns:a16="http://schemas.microsoft.com/office/drawing/2014/main" id="{E84166FD-F8AD-4A4E-AE9D-0DA671CF955F}"/>
                  </a:ext>
                </a:extLst>
              </p:cNvPr>
              <p:cNvSpPr/>
              <p:nvPr/>
            </p:nvSpPr>
            <p:spPr>
              <a:xfrm>
                <a:off x="4938644" y="1906515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712" name="椭圆 711">
                <a:extLst>
                  <a:ext uri="{FF2B5EF4-FFF2-40B4-BE49-F238E27FC236}">
                    <a16:creationId xmlns:a16="http://schemas.microsoft.com/office/drawing/2014/main" id="{BCF4DB22-5D2E-4BA0-9AEE-8A0069E95E5A}"/>
                  </a:ext>
                </a:extLst>
              </p:cNvPr>
              <p:cNvSpPr/>
              <p:nvPr/>
            </p:nvSpPr>
            <p:spPr>
              <a:xfrm>
                <a:off x="5648138" y="1901431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713" name="椭圆 712">
                <a:extLst>
                  <a:ext uri="{FF2B5EF4-FFF2-40B4-BE49-F238E27FC236}">
                    <a16:creationId xmlns:a16="http://schemas.microsoft.com/office/drawing/2014/main" id="{49F70B54-59FB-4B77-9A3A-C425B9166FAD}"/>
                  </a:ext>
                </a:extLst>
              </p:cNvPr>
              <p:cNvSpPr/>
              <p:nvPr/>
            </p:nvSpPr>
            <p:spPr>
              <a:xfrm>
                <a:off x="2420695" y="2245188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714" name="椭圆 713">
                <a:extLst>
                  <a:ext uri="{FF2B5EF4-FFF2-40B4-BE49-F238E27FC236}">
                    <a16:creationId xmlns:a16="http://schemas.microsoft.com/office/drawing/2014/main" id="{438F3ED4-1595-4237-BA2E-7A9A5E62576E}"/>
                  </a:ext>
                </a:extLst>
              </p:cNvPr>
              <p:cNvSpPr/>
              <p:nvPr/>
            </p:nvSpPr>
            <p:spPr>
              <a:xfrm>
                <a:off x="2779682" y="2245187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715" name="椭圆 714">
                <a:extLst>
                  <a:ext uri="{FF2B5EF4-FFF2-40B4-BE49-F238E27FC236}">
                    <a16:creationId xmlns:a16="http://schemas.microsoft.com/office/drawing/2014/main" id="{7A145A33-49AD-42BE-A076-51621953321D}"/>
                  </a:ext>
                </a:extLst>
              </p:cNvPr>
              <p:cNvSpPr/>
              <p:nvPr/>
            </p:nvSpPr>
            <p:spPr>
              <a:xfrm>
                <a:off x="3138669" y="2245187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716" name="椭圆 715">
                <a:extLst>
                  <a:ext uri="{FF2B5EF4-FFF2-40B4-BE49-F238E27FC236}">
                    <a16:creationId xmlns:a16="http://schemas.microsoft.com/office/drawing/2014/main" id="{AEA55060-AF14-4FD8-B4D6-81B14F6ACC25}"/>
                  </a:ext>
                </a:extLst>
              </p:cNvPr>
              <p:cNvSpPr/>
              <p:nvPr/>
            </p:nvSpPr>
            <p:spPr>
              <a:xfrm>
                <a:off x="3497656" y="2245187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717" name="椭圆 716">
                <a:extLst>
                  <a:ext uri="{FF2B5EF4-FFF2-40B4-BE49-F238E27FC236}">
                    <a16:creationId xmlns:a16="http://schemas.microsoft.com/office/drawing/2014/main" id="{4FFD9143-C81E-476C-910E-DEE0CCBDEABA}"/>
                  </a:ext>
                </a:extLst>
              </p:cNvPr>
              <p:cNvSpPr/>
              <p:nvPr/>
            </p:nvSpPr>
            <p:spPr>
              <a:xfrm>
                <a:off x="3856643" y="2240104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718" name="椭圆 717">
                <a:extLst>
                  <a:ext uri="{FF2B5EF4-FFF2-40B4-BE49-F238E27FC236}">
                    <a16:creationId xmlns:a16="http://schemas.microsoft.com/office/drawing/2014/main" id="{9D90B06B-5ECB-4455-A134-422B3B29DD6C}"/>
                  </a:ext>
                </a:extLst>
              </p:cNvPr>
              <p:cNvSpPr/>
              <p:nvPr/>
            </p:nvSpPr>
            <p:spPr>
              <a:xfrm>
                <a:off x="4220695" y="2250258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719" name="椭圆 718">
                <a:extLst>
                  <a:ext uri="{FF2B5EF4-FFF2-40B4-BE49-F238E27FC236}">
                    <a16:creationId xmlns:a16="http://schemas.microsoft.com/office/drawing/2014/main" id="{D72A0A0C-BD25-4E2E-A3B7-1C254FA94DFB}"/>
                  </a:ext>
                </a:extLst>
              </p:cNvPr>
              <p:cNvSpPr/>
              <p:nvPr/>
            </p:nvSpPr>
            <p:spPr>
              <a:xfrm>
                <a:off x="4574617" y="2243479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720" name="椭圆 719">
                <a:extLst>
                  <a:ext uri="{FF2B5EF4-FFF2-40B4-BE49-F238E27FC236}">
                    <a16:creationId xmlns:a16="http://schemas.microsoft.com/office/drawing/2014/main" id="{7661B349-4E9E-428B-8706-8794062EE227}"/>
                  </a:ext>
                </a:extLst>
              </p:cNvPr>
              <p:cNvSpPr/>
              <p:nvPr/>
            </p:nvSpPr>
            <p:spPr>
              <a:xfrm>
                <a:off x="5292591" y="2250258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721" name="椭圆 720">
                <a:extLst>
                  <a:ext uri="{FF2B5EF4-FFF2-40B4-BE49-F238E27FC236}">
                    <a16:creationId xmlns:a16="http://schemas.microsoft.com/office/drawing/2014/main" id="{DFC87FB5-0113-4D6C-8EEA-A966143788BE}"/>
                  </a:ext>
                </a:extLst>
              </p:cNvPr>
              <p:cNvSpPr/>
              <p:nvPr/>
            </p:nvSpPr>
            <p:spPr>
              <a:xfrm>
                <a:off x="4938669" y="2255342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722" name="椭圆 721">
                <a:extLst>
                  <a:ext uri="{FF2B5EF4-FFF2-40B4-BE49-F238E27FC236}">
                    <a16:creationId xmlns:a16="http://schemas.microsoft.com/office/drawing/2014/main" id="{FFF35714-AB15-4629-AAFC-17865E71558B}"/>
                  </a:ext>
                </a:extLst>
              </p:cNvPr>
              <p:cNvSpPr/>
              <p:nvPr/>
            </p:nvSpPr>
            <p:spPr>
              <a:xfrm>
                <a:off x="5648163" y="2250258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723" name="椭圆 722">
                <a:extLst>
                  <a:ext uri="{FF2B5EF4-FFF2-40B4-BE49-F238E27FC236}">
                    <a16:creationId xmlns:a16="http://schemas.microsoft.com/office/drawing/2014/main" id="{B9276077-AD78-4449-92BD-5C537D475C4D}"/>
                  </a:ext>
                </a:extLst>
              </p:cNvPr>
              <p:cNvSpPr/>
              <p:nvPr/>
            </p:nvSpPr>
            <p:spPr>
              <a:xfrm>
                <a:off x="2420695" y="2602458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724" name="椭圆 723">
                <a:extLst>
                  <a:ext uri="{FF2B5EF4-FFF2-40B4-BE49-F238E27FC236}">
                    <a16:creationId xmlns:a16="http://schemas.microsoft.com/office/drawing/2014/main" id="{6AC9A547-19BA-4304-817F-58332C79F4E4}"/>
                  </a:ext>
                </a:extLst>
              </p:cNvPr>
              <p:cNvSpPr/>
              <p:nvPr/>
            </p:nvSpPr>
            <p:spPr>
              <a:xfrm>
                <a:off x="2779682" y="2602457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725" name="椭圆 724">
                <a:extLst>
                  <a:ext uri="{FF2B5EF4-FFF2-40B4-BE49-F238E27FC236}">
                    <a16:creationId xmlns:a16="http://schemas.microsoft.com/office/drawing/2014/main" id="{A15B5B6A-B4C8-49F1-B259-0F74DCF1DE24}"/>
                  </a:ext>
                </a:extLst>
              </p:cNvPr>
              <p:cNvSpPr/>
              <p:nvPr/>
            </p:nvSpPr>
            <p:spPr>
              <a:xfrm>
                <a:off x="3138669" y="2602457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726" name="椭圆 725">
                <a:extLst>
                  <a:ext uri="{FF2B5EF4-FFF2-40B4-BE49-F238E27FC236}">
                    <a16:creationId xmlns:a16="http://schemas.microsoft.com/office/drawing/2014/main" id="{5A4ACF67-AABD-43DD-AABD-E918F8E3DBF8}"/>
                  </a:ext>
                </a:extLst>
              </p:cNvPr>
              <p:cNvSpPr/>
              <p:nvPr/>
            </p:nvSpPr>
            <p:spPr>
              <a:xfrm>
                <a:off x="3497656" y="2602457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727" name="椭圆 726">
                <a:extLst>
                  <a:ext uri="{FF2B5EF4-FFF2-40B4-BE49-F238E27FC236}">
                    <a16:creationId xmlns:a16="http://schemas.microsoft.com/office/drawing/2014/main" id="{B08F913D-4A8D-4FA2-8690-47E959ECDF0D}"/>
                  </a:ext>
                </a:extLst>
              </p:cNvPr>
              <p:cNvSpPr/>
              <p:nvPr/>
            </p:nvSpPr>
            <p:spPr>
              <a:xfrm>
                <a:off x="3856643" y="2597374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728" name="椭圆 727">
                <a:extLst>
                  <a:ext uri="{FF2B5EF4-FFF2-40B4-BE49-F238E27FC236}">
                    <a16:creationId xmlns:a16="http://schemas.microsoft.com/office/drawing/2014/main" id="{9E073F38-C01F-4E08-BFA6-5A6C2C749DBA}"/>
                  </a:ext>
                </a:extLst>
              </p:cNvPr>
              <p:cNvSpPr/>
              <p:nvPr/>
            </p:nvSpPr>
            <p:spPr>
              <a:xfrm>
                <a:off x="4220695" y="2607528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729" name="椭圆 728">
                <a:extLst>
                  <a:ext uri="{FF2B5EF4-FFF2-40B4-BE49-F238E27FC236}">
                    <a16:creationId xmlns:a16="http://schemas.microsoft.com/office/drawing/2014/main" id="{7574C62C-72DE-4676-8EB4-C918272106CE}"/>
                  </a:ext>
                </a:extLst>
              </p:cNvPr>
              <p:cNvSpPr/>
              <p:nvPr/>
            </p:nvSpPr>
            <p:spPr>
              <a:xfrm>
                <a:off x="4574617" y="2600749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730" name="椭圆 729">
                <a:extLst>
                  <a:ext uri="{FF2B5EF4-FFF2-40B4-BE49-F238E27FC236}">
                    <a16:creationId xmlns:a16="http://schemas.microsoft.com/office/drawing/2014/main" id="{9EB57149-FE86-4F4D-9017-6E192111B664}"/>
                  </a:ext>
                </a:extLst>
              </p:cNvPr>
              <p:cNvSpPr/>
              <p:nvPr/>
            </p:nvSpPr>
            <p:spPr>
              <a:xfrm>
                <a:off x="5292591" y="2607528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731" name="椭圆 730">
                <a:extLst>
                  <a:ext uri="{FF2B5EF4-FFF2-40B4-BE49-F238E27FC236}">
                    <a16:creationId xmlns:a16="http://schemas.microsoft.com/office/drawing/2014/main" id="{B6F2BDE6-ACCA-4B60-8447-0A270504BCDC}"/>
                  </a:ext>
                </a:extLst>
              </p:cNvPr>
              <p:cNvSpPr/>
              <p:nvPr/>
            </p:nvSpPr>
            <p:spPr>
              <a:xfrm>
                <a:off x="4938669" y="2612612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732" name="椭圆 731">
                <a:extLst>
                  <a:ext uri="{FF2B5EF4-FFF2-40B4-BE49-F238E27FC236}">
                    <a16:creationId xmlns:a16="http://schemas.microsoft.com/office/drawing/2014/main" id="{22CEA64D-3FCB-4136-BAEB-3966A19A48DA}"/>
                  </a:ext>
                </a:extLst>
              </p:cNvPr>
              <p:cNvSpPr/>
              <p:nvPr/>
            </p:nvSpPr>
            <p:spPr>
              <a:xfrm>
                <a:off x="5648163" y="2607528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733" name="椭圆 732">
                <a:extLst>
                  <a:ext uri="{FF2B5EF4-FFF2-40B4-BE49-F238E27FC236}">
                    <a16:creationId xmlns:a16="http://schemas.microsoft.com/office/drawing/2014/main" id="{250EACA5-5118-40E6-A751-6027741F136C}"/>
                  </a:ext>
                </a:extLst>
              </p:cNvPr>
              <p:cNvSpPr/>
              <p:nvPr/>
            </p:nvSpPr>
            <p:spPr>
              <a:xfrm>
                <a:off x="2420695" y="2975188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734" name="椭圆 733">
                <a:extLst>
                  <a:ext uri="{FF2B5EF4-FFF2-40B4-BE49-F238E27FC236}">
                    <a16:creationId xmlns:a16="http://schemas.microsoft.com/office/drawing/2014/main" id="{B256C437-4AD0-46C0-8E36-EFF77A313EBC}"/>
                  </a:ext>
                </a:extLst>
              </p:cNvPr>
              <p:cNvSpPr/>
              <p:nvPr/>
            </p:nvSpPr>
            <p:spPr>
              <a:xfrm>
                <a:off x="2779682" y="2975187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735" name="椭圆 734">
                <a:extLst>
                  <a:ext uri="{FF2B5EF4-FFF2-40B4-BE49-F238E27FC236}">
                    <a16:creationId xmlns:a16="http://schemas.microsoft.com/office/drawing/2014/main" id="{13D49152-C255-4005-98A1-FE15AE83FBCD}"/>
                  </a:ext>
                </a:extLst>
              </p:cNvPr>
              <p:cNvSpPr/>
              <p:nvPr/>
            </p:nvSpPr>
            <p:spPr>
              <a:xfrm>
                <a:off x="3138669" y="2975187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736" name="椭圆 735">
                <a:extLst>
                  <a:ext uri="{FF2B5EF4-FFF2-40B4-BE49-F238E27FC236}">
                    <a16:creationId xmlns:a16="http://schemas.microsoft.com/office/drawing/2014/main" id="{A7A4BCC9-A36D-49B7-87EE-FCAD4C7012EB}"/>
                  </a:ext>
                </a:extLst>
              </p:cNvPr>
              <p:cNvSpPr/>
              <p:nvPr/>
            </p:nvSpPr>
            <p:spPr>
              <a:xfrm>
                <a:off x="3497656" y="2975187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737" name="椭圆 736">
                <a:extLst>
                  <a:ext uri="{FF2B5EF4-FFF2-40B4-BE49-F238E27FC236}">
                    <a16:creationId xmlns:a16="http://schemas.microsoft.com/office/drawing/2014/main" id="{50279500-8B84-474D-93D5-995C5D368012}"/>
                  </a:ext>
                </a:extLst>
              </p:cNvPr>
              <p:cNvSpPr/>
              <p:nvPr/>
            </p:nvSpPr>
            <p:spPr>
              <a:xfrm>
                <a:off x="3856643" y="2970104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738" name="椭圆 737">
                <a:extLst>
                  <a:ext uri="{FF2B5EF4-FFF2-40B4-BE49-F238E27FC236}">
                    <a16:creationId xmlns:a16="http://schemas.microsoft.com/office/drawing/2014/main" id="{47EFEEFA-6EDE-43EC-93F9-EEEE59995851}"/>
                  </a:ext>
                </a:extLst>
              </p:cNvPr>
              <p:cNvSpPr/>
              <p:nvPr/>
            </p:nvSpPr>
            <p:spPr>
              <a:xfrm>
                <a:off x="4220695" y="2980258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739" name="椭圆 738">
                <a:extLst>
                  <a:ext uri="{FF2B5EF4-FFF2-40B4-BE49-F238E27FC236}">
                    <a16:creationId xmlns:a16="http://schemas.microsoft.com/office/drawing/2014/main" id="{2485F4D8-FEBB-4C62-B4C4-B79B588A7AE8}"/>
                  </a:ext>
                </a:extLst>
              </p:cNvPr>
              <p:cNvSpPr/>
              <p:nvPr/>
            </p:nvSpPr>
            <p:spPr>
              <a:xfrm>
                <a:off x="4574617" y="2973479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740" name="椭圆 739">
                <a:extLst>
                  <a:ext uri="{FF2B5EF4-FFF2-40B4-BE49-F238E27FC236}">
                    <a16:creationId xmlns:a16="http://schemas.microsoft.com/office/drawing/2014/main" id="{246C3A8A-2A33-4D6F-9FF0-D1A8F582633D}"/>
                  </a:ext>
                </a:extLst>
              </p:cNvPr>
              <p:cNvSpPr/>
              <p:nvPr/>
            </p:nvSpPr>
            <p:spPr>
              <a:xfrm>
                <a:off x="5292591" y="2980258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741" name="椭圆 740">
                <a:extLst>
                  <a:ext uri="{FF2B5EF4-FFF2-40B4-BE49-F238E27FC236}">
                    <a16:creationId xmlns:a16="http://schemas.microsoft.com/office/drawing/2014/main" id="{5A23DFD9-504B-409C-90C2-BAAB28192B3D}"/>
                  </a:ext>
                </a:extLst>
              </p:cNvPr>
              <p:cNvSpPr/>
              <p:nvPr/>
            </p:nvSpPr>
            <p:spPr>
              <a:xfrm>
                <a:off x="4938669" y="2985342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742" name="椭圆 741">
                <a:extLst>
                  <a:ext uri="{FF2B5EF4-FFF2-40B4-BE49-F238E27FC236}">
                    <a16:creationId xmlns:a16="http://schemas.microsoft.com/office/drawing/2014/main" id="{846284DB-621B-4400-9471-901C86AD2976}"/>
                  </a:ext>
                </a:extLst>
              </p:cNvPr>
              <p:cNvSpPr/>
              <p:nvPr/>
            </p:nvSpPr>
            <p:spPr>
              <a:xfrm>
                <a:off x="5648163" y="2980258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cxnSp>
            <p:nvCxnSpPr>
              <p:cNvPr id="743" name="直接连接符 742">
                <a:extLst>
                  <a:ext uri="{FF2B5EF4-FFF2-40B4-BE49-F238E27FC236}">
                    <a16:creationId xmlns:a16="http://schemas.microsoft.com/office/drawing/2014/main" id="{718ECD32-EFCE-444A-BC37-7DFD2857596B}"/>
                  </a:ext>
                </a:extLst>
              </p:cNvPr>
              <p:cNvCxnSpPr/>
              <p:nvPr/>
            </p:nvCxnSpPr>
            <p:spPr>
              <a:xfrm>
                <a:off x="6096218" y="3766328"/>
                <a:ext cx="3240000" cy="0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4" name="直接连接符 743">
                <a:extLst>
                  <a:ext uri="{FF2B5EF4-FFF2-40B4-BE49-F238E27FC236}">
                    <a16:creationId xmlns:a16="http://schemas.microsoft.com/office/drawing/2014/main" id="{996C662A-2F4A-4F07-B03B-09F1AE96F4EF}"/>
                  </a:ext>
                </a:extLst>
              </p:cNvPr>
              <p:cNvCxnSpPr/>
              <p:nvPr/>
            </p:nvCxnSpPr>
            <p:spPr>
              <a:xfrm>
                <a:off x="6096218" y="4135475"/>
                <a:ext cx="3240000" cy="0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5" name="直接连接符 744">
                <a:extLst>
                  <a:ext uri="{FF2B5EF4-FFF2-40B4-BE49-F238E27FC236}">
                    <a16:creationId xmlns:a16="http://schemas.microsoft.com/office/drawing/2014/main" id="{AB94331C-1060-4DC9-A83B-D134C10FB821}"/>
                  </a:ext>
                </a:extLst>
              </p:cNvPr>
              <p:cNvCxnSpPr/>
              <p:nvPr/>
            </p:nvCxnSpPr>
            <p:spPr>
              <a:xfrm>
                <a:off x="6096218" y="4487688"/>
                <a:ext cx="3240000" cy="0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6" name="直接连接符 745">
                <a:extLst>
                  <a:ext uri="{FF2B5EF4-FFF2-40B4-BE49-F238E27FC236}">
                    <a16:creationId xmlns:a16="http://schemas.microsoft.com/office/drawing/2014/main" id="{4AAFD8C5-B3C2-4997-A0DE-63FF45A95FA7}"/>
                  </a:ext>
                </a:extLst>
              </p:cNvPr>
              <p:cNvCxnSpPr/>
              <p:nvPr/>
            </p:nvCxnSpPr>
            <p:spPr>
              <a:xfrm>
                <a:off x="6096218" y="4860222"/>
                <a:ext cx="3240000" cy="0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7" name="直接连接符 746">
                <a:extLst>
                  <a:ext uri="{FF2B5EF4-FFF2-40B4-BE49-F238E27FC236}">
                    <a16:creationId xmlns:a16="http://schemas.microsoft.com/office/drawing/2014/main" id="{9B549870-5A91-4F2B-A201-7126B92434E3}"/>
                  </a:ext>
                </a:extLst>
              </p:cNvPr>
              <p:cNvCxnSpPr/>
              <p:nvPr/>
            </p:nvCxnSpPr>
            <p:spPr>
              <a:xfrm>
                <a:off x="6096218" y="5215822"/>
                <a:ext cx="3240000" cy="0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8" name="直接连接符 747">
                <a:extLst>
                  <a:ext uri="{FF2B5EF4-FFF2-40B4-BE49-F238E27FC236}">
                    <a16:creationId xmlns:a16="http://schemas.microsoft.com/office/drawing/2014/main" id="{157334B1-9783-46A0-BDA5-B37A68F85316}"/>
                  </a:ext>
                </a:extLst>
              </p:cNvPr>
              <p:cNvCxnSpPr/>
              <p:nvPr/>
            </p:nvCxnSpPr>
            <p:spPr>
              <a:xfrm>
                <a:off x="6096218" y="5578195"/>
                <a:ext cx="3240000" cy="0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9" name="直接连接符 748">
                <a:extLst>
                  <a:ext uri="{FF2B5EF4-FFF2-40B4-BE49-F238E27FC236}">
                    <a16:creationId xmlns:a16="http://schemas.microsoft.com/office/drawing/2014/main" id="{2A63C443-B92B-4DC9-938F-BEE4D60CEAE8}"/>
                  </a:ext>
                </a:extLst>
              </p:cNvPr>
              <p:cNvCxnSpPr/>
              <p:nvPr/>
            </p:nvCxnSpPr>
            <p:spPr>
              <a:xfrm>
                <a:off x="6096218" y="5930408"/>
                <a:ext cx="3240000" cy="0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0" name="直接连接符 749">
                <a:extLst>
                  <a:ext uri="{FF2B5EF4-FFF2-40B4-BE49-F238E27FC236}">
                    <a16:creationId xmlns:a16="http://schemas.microsoft.com/office/drawing/2014/main" id="{0AC6BB48-C646-4E6D-BD8D-7FAA3A1E79C1}"/>
                  </a:ext>
                </a:extLst>
              </p:cNvPr>
              <p:cNvCxnSpPr/>
              <p:nvPr/>
            </p:nvCxnSpPr>
            <p:spPr>
              <a:xfrm>
                <a:off x="6096218" y="6279235"/>
                <a:ext cx="3240000" cy="0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1" name="直接连接符 750">
                <a:extLst>
                  <a:ext uri="{FF2B5EF4-FFF2-40B4-BE49-F238E27FC236}">
                    <a16:creationId xmlns:a16="http://schemas.microsoft.com/office/drawing/2014/main" id="{FD6F1C5E-6635-452B-9DC8-CE38623D8EA5}"/>
                  </a:ext>
                </a:extLst>
              </p:cNvPr>
              <p:cNvCxnSpPr/>
              <p:nvPr/>
            </p:nvCxnSpPr>
            <p:spPr>
              <a:xfrm>
                <a:off x="6456031" y="3419194"/>
                <a:ext cx="0" cy="3240000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2" name="直接连接符 751">
                <a:extLst>
                  <a:ext uri="{FF2B5EF4-FFF2-40B4-BE49-F238E27FC236}">
                    <a16:creationId xmlns:a16="http://schemas.microsoft.com/office/drawing/2014/main" id="{2CB13D29-41F3-469F-B86B-01377E31F7F4}"/>
                  </a:ext>
                </a:extLst>
              </p:cNvPr>
              <p:cNvCxnSpPr/>
              <p:nvPr/>
            </p:nvCxnSpPr>
            <p:spPr>
              <a:xfrm>
                <a:off x="6818404" y="3419194"/>
                <a:ext cx="0" cy="3240000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3" name="直接连接符 752">
                <a:extLst>
                  <a:ext uri="{FF2B5EF4-FFF2-40B4-BE49-F238E27FC236}">
                    <a16:creationId xmlns:a16="http://schemas.microsoft.com/office/drawing/2014/main" id="{060AEA91-04E2-43BA-9396-414C5879F9A2}"/>
                  </a:ext>
                </a:extLst>
              </p:cNvPr>
              <p:cNvCxnSpPr/>
              <p:nvPr/>
            </p:nvCxnSpPr>
            <p:spPr>
              <a:xfrm>
                <a:off x="7177391" y="3419194"/>
                <a:ext cx="0" cy="3240000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4" name="直接连接符 753">
                <a:extLst>
                  <a:ext uri="{FF2B5EF4-FFF2-40B4-BE49-F238E27FC236}">
                    <a16:creationId xmlns:a16="http://schemas.microsoft.com/office/drawing/2014/main" id="{E104A76C-8978-411A-B280-7312D1123567}"/>
                  </a:ext>
                </a:extLst>
              </p:cNvPr>
              <p:cNvCxnSpPr/>
              <p:nvPr/>
            </p:nvCxnSpPr>
            <p:spPr>
              <a:xfrm>
                <a:off x="7539764" y="3419194"/>
                <a:ext cx="0" cy="3240000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5" name="直接连接符 754">
                <a:extLst>
                  <a:ext uri="{FF2B5EF4-FFF2-40B4-BE49-F238E27FC236}">
                    <a16:creationId xmlns:a16="http://schemas.microsoft.com/office/drawing/2014/main" id="{D3E68C93-4727-4E38-A229-DB508C39A7E2}"/>
                  </a:ext>
                </a:extLst>
              </p:cNvPr>
              <p:cNvCxnSpPr/>
              <p:nvPr/>
            </p:nvCxnSpPr>
            <p:spPr>
              <a:xfrm>
                <a:off x="7898751" y="3419194"/>
                <a:ext cx="0" cy="3240000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6" name="直接连接符 755">
                <a:extLst>
                  <a:ext uri="{FF2B5EF4-FFF2-40B4-BE49-F238E27FC236}">
                    <a16:creationId xmlns:a16="http://schemas.microsoft.com/office/drawing/2014/main" id="{8BF00C54-E0C4-413F-98F6-B1256DAA7CDC}"/>
                  </a:ext>
                </a:extLst>
              </p:cNvPr>
              <p:cNvCxnSpPr/>
              <p:nvPr/>
            </p:nvCxnSpPr>
            <p:spPr>
              <a:xfrm>
                <a:off x="8254351" y="3419194"/>
                <a:ext cx="0" cy="3240000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7" name="直接连接符 756">
                <a:extLst>
                  <a:ext uri="{FF2B5EF4-FFF2-40B4-BE49-F238E27FC236}">
                    <a16:creationId xmlns:a16="http://schemas.microsoft.com/office/drawing/2014/main" id="{1906BFE7-CEB9-49F9-BEA6-998A6031F3E5}"/>
                  </a:ext>
                </a:extLst>
              </p:cNvPr>
              <p:cNvCxnSpPr/>
              <p:nvPr/>
            </p:nvCxnSpPr>
            <p:spPr>
              <a:xfrm>
                <a:off x="8616723" y="3419194"/>
                <a:ext cx="0" cy="3240000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8" name="直接连接符 757">
                <a:extLst>
                  <a:ext uri="{FF2B5EF4-FFF2-40B4-BE49-F238E27FC236}">
                    <a16:creationId xmlns:a16="http://schemas.microsoft.com/office/drawing/2014/main" id="{2BF9CEE4-23CD-4BB3-929A-4BDCC178F3C8}"/>
                  </a:ext>
                </a:extLst>
              </p:cNvPr>
              <p:cNvCxnSpPr/>
              <p:nvPr/>
            </p:nvCxnSpPr>
            <p:spPr>
              <a:xfrm>
                <a:off x="8968937" y="3419194"/>
                <a:ext cx="0" cy="3240000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9" name="矩形 758">
                <a:extLst>
                  <a:ext uri="{FF2B5EF4-FFF2-40B4-BE49-F238E27FC236}">
                    <a16:creationId xmlns:a16="http://schemas.microsoft.com/office/drawing/2014/main" id="{25373454-2EBF-4AC0-AFF2-DF5E02ED46C2}"/>
                  </a:ext>
                </a:extLst>
              </p:cNvPr>
              <p:cNvSpPr/>
              <p:nvPr/>
            </p:nvSpPr>
            <p:spPr>
              <a:xfrm>
                <a:off x="6096218" y="3419194"/>
                <a:ext cx="3240000" cy="32400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760" name="椭圆 759">
                <a:extLst>
                  <a:ext uri="{FF2B5EF4-FFF2-40B4-BE49-F238E27FC236}">
                    <a16:creationId xmlns:a16="http://schemas.microsoft.com/office/drawing/2014/main" id="{8E286F80-E8A8-4D36-A749-E480B473BBD4}"/>
                  </a:ext>
                </a:extLst>
              </p:cNvPr>
              <p:cNvSpPr/>
              <p:nvPr/>
            </p:nvSpPr>
            <p:spPr>
              <a:xfrm>
                <a:off x="6020559" y="3339348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761" name="椭圆 760">
                <a:extLst>
                  <a:ext uri="{FF2B5EF4-FFF2-40B4-BE49-F238E27FC236}">
                    <a16:creationId xmlns:a16="http://schemas.microsoft.com/office/drawing/2014/main" id="{50608D52-7A27-4B92-BC97-85A1E80A036A}"/>
                  </a:ext>
                </a:extLst>
              </p:cNvPr>
              <p:cNvSpPr/>
              <p:nvPr/>
            </p:nvSpPr>
            <p:spPr>
              <a:xfrm>
                <a:off x="6379546" y="3339347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762" name="椭圆 761">
                <a:extLst>
                  <a:ext uri="{FF2B5EF4-FFF2-40B4-BE49-F238E27FC236}">
                    <a16:creationId xmlns:a16="http://schemas.microsoft.com/office/drawing/2014/main" id="{6DD60CD6-F082-4AF0-AF86-A1D1AE27FF80}"/>
                  </a:ext>
                </a:extLst>
              </p:cNvPr>
              <p:cNvSpPr/>
              <p:nvPr/>
            </p:nvSpPr>
            <p:spPr>
              <a:xfrm>
                <a:off x="6738533" y="3339347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763" name="椭圆 762">
                <a:extLst>
                  <a:ext uri="{FF2B5EF4-FFF2-40B4-BE49-F238E27FC236}">
                    <a16:creationId xmlns:a16="http://schemas.microsoft.com/office/drawing/2014/main" id="{4248A2EB-A361-4E5E-85BA-18411D464166}"/>
                  </a:ext>
                </a:extLst>
              </p:cNvPr>
              <p:cNvSpPr/>
              <p:nvPr/>
            </p:nvSpPr>
            <p:spPr>
              <a:xfrm>
                <a:off x="7097520" y="3339347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764" name="椭圆 763">
                <a:extLst>
                  <a:ext uri="{FF2B5EF4-FFF2-40B4-BE49-F238E27FC236}">
                    <a16:creationId xmlns:a16="http://schemas.microsoft.com/office/drawing/2014/main" id="{A0137E84-70E9-4448-98D5-D1327A569CAA}"/>
                  </a:ext>
                </a:extLst>
              </p:cNvPr>
              <p:cNvSpPr/>
              <p:nvPr/>
            </p:nvSpPr>
            <p:spPr>
              <a:xfrm>
                <a:off x="7456507" y="3334264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765" name="椭圆 764">
                <a:extLst>
                  <a:ext uri="{FF2B5EF4-FFF2-40B4-BE49-F238E27FC236}">
                    <a16:creationId xmlns:a16="http://schemas.microsoft.com/office/drawing/2014/main" id="{8FD47285-22C6-4336-8362-44B1B5F9C282}"/>
                  </a:ext>
                </a:extLst>
              </p:cNvPr>
              <p:cNvSpPr/>
              <p:nvPr/>
            </p:nvSpPr>
            <p:spPr>
              <a:xfrm>
                <a:off x="7820559" y="3344418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766" name="椭圆 765">
                <a:extLst>
                  <a:ext uri="{FF2B5EF4-FFF2-40B4-BE49-F238E27FC236}">
                    <a16:creationId xmlns:a16="http://schemas.microsoft.com/office/drawing/2014/main" id="{F9304726-F35F-4181-84D7-DCE7EFDC4294}"/>
                  </a:ext>
                </a:extLst>
              </p:cNvPr>
              <p:cNvSpPr/>
              <p:nvPr/>
            </p:nvSpPr>
            <p:spPr>
              <a:xfrm>
                <a:off x="8174481" y="3337639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767" name="椭圆 766">
                <a:extLst>
                  <a:ext uri="{FF2B5EF4-FFF2-40B4-BE49-F238E27FC236}">
                    <a16:creationId xmlns:a16="http://schemas.microsoft.com/office/drawing/2014/main" id="{C02681F6-FD53-4A27-BD2F-78E884E9A582}"/>
                  </a:ext>
                </a:extLst>
              </p:cNvPr>
              <p:cNvSpPr/>
              <p:nvPr/>
            </p:nvSpPr>
            <p:spPr>
              <a:xfrm>
                <a:off x="8892455" y="3344418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768" name="椭圆 767">
                <a:extLst>
                  <a:ext uri="{FF2B5EF4-FFF2-40B4-BE49-F238E27FC236}">
                    <a16:creationId xmlns:a16="http://schemas.microsoft.com/office/drawing/2014/main" id="{6A9799E8-6BB5-4130-9D6D-F6430F2279F1}"/>
                  </a:ext>
                </a:extLst>
              </p:cNvPr>
              <p:cNvSpPr/>
              <p:nvPr/>
            </p:nvSpPr>
            <p:spPr>
              <a:xfrm>
                <a:off x="8538533" y="3349502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769" name="椭圆 768">
                <a:extLst>
                  <a:ext uri="{FF2B5EF4-FFF2-40B4-BE49-F238E27FC236}">
                    <a16:creationId xmlns:a16="http://schemas.microsoft.com/office/drawing/2014/main" id="{E96E996F-0512-4FD0-93D0-D3D0A3BF0704}"/>
                  </a:ext>
                </a:extLst>
              </p:cNvPr>
              <p:cNvSpPr/>
              <p:nvPr/>
            </p:nvSpPr>
            <p:spPr>
              <a:xfrm>
                <a:off x="9248027" y="3344418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770" name="椭圆 769">
                <a:extLst>
                  <a:ext uri="{FF2B5EF4-FFF2-40B4-BE49-F238E27FC236}">
                    <a16:creationId xmlns:a16="http://schemas.microsoft.com/office/drawing/2014/main" id="{DE479EFF-C766-4B39-9BE1-5DBD2CB33EAD}"/>
                  </a:ext>
                </a:extLst>
              </p:cNvPr>
              <p:cNvSpPr/>
              <p:nvPr/>
            </p:nvSpPr>
            <p:spPr>
              <a:xfrm>
                <a:off x="6020559" y="3688175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771" name="椭圆 770">
                <a:extLst>
                  <a:ext uri="{FF2B5EF4-FFF2-40B4-BE49-F238E27FC236}">
                    <a16:creationId xmlns:a16="http://schemas.microsoft.com/office/drawing/2014/main" id="{3E641415-65E1-459D-95C1-19BBC5A9C273}"/>
                  </a:ext>
                </a:extLst>
              </p:cNvPr>
              <p:cNvSpPr/>
              <p:nvPr/>
            </p:nvSpPr>
            <p:spPr>
              <a:xfrm>
                <a:off x="6379546" y="3688174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772" name="椭圆 771">
                <a:extLst>
                  <a:ext uri="{FF2B5EF4-FFF2-40B4-BE49-F238E27FC236}">
                    <a16:creationId xmlns:a16="http://schemas.microsoft.com/office/drawing/2014/main" id="{D593C8CC-232D-4865-9EED-8D459C6E0217}"/>
                  </a:ext>
                </a:extLst>
              </p:cNvPr>
              <p:cNvSpPr/>
              <p:nvPr/>
            </p:nvSpPr>
            <p:spPr>
              <a:xfrm>
                <a:off x="6738533" y="3688174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773" name="椭圆 772">
                <a:extLst>
                  <a:ext uri="{FF2B5EF4-FFF2-40B4-BE49-F238E27FC236}">
                    <a16:creationId xmlns:a16="http://schemas.microsoft.com/office/drawing/2014/main" id="{D5BBA326-9EC3-41E2-B42C-F30BD6058A04}"/>
                  </a:ext>
                </a:extLst>
              </p:cNvPr>
              <p:cNvSpPr/>
              <p:nvPr/>
            </p:nvSpPr>
            <p:spPr>
              <a:xfrm>
                <a:off x="7097520" y="3688174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774" name="椭圆 773">
                <a:extLst>
                  <a:ext uri="{FF2B5EF4-FFF2-40B4-BE49-F238E27FC236}">
                    <a16:creationId xmlns:a16="http://schemas.microsoft.com/office/drawing/2014/main" id="{39306BE1-CEEB-4FE0-965A-18347C680B9C}"/>
                  </a:ext>
                </a:extLst>
              </p:cNvPr>
              <p:cNvSpPr/>
              <p:nvPr/>
            </p:nvSpPr>
            <p:spPr>
              <a:xfrm>
                <a:off x="7456507" y="3683091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775" name="椭圆 774">
                <a:extLst>
                  <a:ext uri="{FF2B5EF4-FFF2-40B4-BE49-F238E27FC236}">
                    <a16:creationId xmlns:a16="http://schemas.microsoft.com/office/drawing/2014/main" id="{B26B8325-7B32-438C-81E2-48149517AD8B}"/>
                  </a:ext>
                </a:extLst>
              </p:cNvPr>
              <p:cNvSpPr/>
              <p:nvPr/>
            </p:nvSpPr>
            <p:spPr>
              <a:xfrm>
                <a:off x="7820559" y="3693245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776" name="椭圆 775">
                <a:extLst>
                  <a:ext uri="{FF2B5EF4-FFF2-40B4-BE49-F238E27FC236}">
                    <a16:creationId xmlns:a16="http://schemas.microsoft.com/office/drawing/2014/main" id="{20C7D0CD-822A-43F1-9274-0957966A5964}"/>
                  </a:ext>
                </a:extLst>
              </p:cNvPr>
              <p:cNvSpPr/>
              <p:nvPr/>
            </p:nvSpPr>
            <p:spPr>
              <a:xfrm>
                <a:off x="8174481" y="3686466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777" name="椭圆 776">
                <a:extLst>
                  <a:ext uri="{FF2B5EF4-FFF2-40B4-BE49-F238E27FC236}">
                    <a16:creationId xmlns:a16="http://schemas.microsoft.com/office/drawing/2014/main" id="{BC4D2694-B025-4614-AE23-E60FFA957FF0}"/>
                  </a:ext>
                </a:extLst>
              </p:cNvPr>
              <p:cNvSpPr/>
              <p:nvPr/>
            </p:nvSpPr>
            <p:spPr>
              <a:xfrm>
                <a:off x="8892455" y="3693245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778" name="椭圆 777">
                <a:extLst>
                  <a:ext uri="{FF2B5EF4-FFF2-40B4-BE49-F238E27FC236}">
                    <a16:creationId xmlns:a16="http://schemas.microsoft.com/office/drawing/2014/main" id="{D74D1D71-8BAC-457E-A3EA-9435773B495B}"/>
                  </a:ext>
                </a:extLst>
              </p:cNvPr>
              <p:cNvSpPr/>
              <p:nvPr/>
            </p:nvSpPr>
            <p:spPr>
              <a:xfrm>
                <a:off x="8538533" y="3698329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779" name="椭圆 778">
                <a:extLst>
                  <a:ext uri="{FF2B5EF4-FFF2-40B4-BE49-F238E27FC236}">
                    <a16:creationId xmlns:a16="http://schemas.microsoft.com/office/drawing/2014/main" id="{26308B19-CDBF-4F7E-BF9B-FBDA580804E8}"/>
                  </a:ext>
                </a:extLst>
              </p:cNvPr>
              <p:cNvSpPr/>
              <p:nvPr/>
            </p:nvSpPr>
            <p:spPr>
              <a:xfrm>
                <a:off x="9248027" y="3693245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780" name="椭圆 779">
                <a:extLst>
                  <a:ext uri="{FF2B5EF4-FFF2-40B4-BE49-F238E27FC236}">
                    <a16:creationId xmlns:a16="http://schemas.microsoft.com/office/drawing/2014/main" id="{01E40892-5DAB-4C9C-B6FD-2871B1D88652}"/>
                  </a:ext>
                </a:extLst>
              </p:cNvPr>
              <p:cNvSpPr/>
              <p:nvPr/>
            </p:nvSpPr>
            <p:spPr>
              <a:xfrm>
                <a:off x="6020532" y="4047155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781" name="椭圆 780">
                <a:extLst>
                  <a:ext uri="{FF2B5EF4-FFF2-40B4-BE49-F238E27FC236}">
                    <a16:creationId xmlns:a16="http://schemas.microsoft.com/office/drawing/2014/main" id="{70D4D7EC-FA9D-431E-9111-63A6B748C8A2}"/>
                  </a:ext>
                </a:extLst>
              </p:cNvPr>
              <p:cNvSpPr/>
              <p:nvPr/>
            </p:nvSpPr>
            <p:spPr>
              <a:xfrm>
                <a:off x="6379519" y="4047154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782" name="椭圆 781">
                <a:extLst>
                  <a:ext uri="{FF2B5EF4-FFF2-40B4-BE49-F238E27FC236}">
                    <a16:creationId xmlns:a16="http://schemas.microsoft.com/office/drawing/2014/main" id="{F1420E3E-BEE8-4313-94C8-CD9E2E7244F1}"/>
                  </a:ext>
                </a:extLst>
              </p:cNvPr>
              <p:cNvSpPr/>
              <p:nvPr/>
            </p:nvSpPr>
            <p:spPr>
              <a:xfrm>
                <a:off x="6738506" y="4047154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783" name="椭圆 782">
                <a:extLst>
                  <a:ext uri="{FF2B5EF4-FFF2-40B4-BE49-F238E27FC236}">
                    <a16:creationId xmlns:a16="http://schemas.microsoft.com/office/drawing/2014/main" id="{FC60F42B-EDD6-4CF2-86F0-01C433F1D0B7}"/>
                  </a:ext>
                </a:extLst>
              </p:cNvPr>
              <p:cNvSpPr/>
              <p:nvPr/>
            </p:nvSpPr>
            <p:spPr>
              <a:xfrm>
                <a:off x="7097493" y="4047154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784" name="椭圆 783">
                <a:extLst>
                  <a:ext uri="{FF2B5EF4-FFF2-40B4-BE49-F238E27FC236}">
                    <a16:creationId xmlns:a16="http://schemas.microsoft.com/office/drawing/2014/main" id="{EB8E2139-2D31-4D2D-8075-2AC7DADD8E7A}"/>
                  </a:ext>
                </a:extLst>
              </p:cNvPr>
              <p:cNvSpPr/>
              <p:nvPr/>
            </p:nvSpPr>
            <p:spPr>
              <a:xfrm>
                <a:off x="7456480" y="4042071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785" name="椭圆 784">
                <a:extLst>
                  <a:ext uri="{FF2B5EF4-FFF2-40B4-BE49-F238E27FC236}">
                    <a16:creationId xmlns:a16="http://schemas.microsoft.com/office/drawing/2014/main" id="{6346B378-30E5-4030-8A3A-E0FD6D663703}"/>
                  </a:ext>
                </a:extLst>
              </p:cNvPr>
              <p:cNvSpPr/>
              <p:nvPr/>
            </p:nvSpPr>
            <p:spPr>
              <a:xfrm>
                <a:off x="7820532" y="4052225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786" name="椭圆 785">
                <a:extLst>
                  <a:ext uri="{FF2B5EF4-FFF2-40B4-BE49-F238E27FC236}">
                    <a16:creationId xmlns:a16="http://schemas.microsoft.com/office/drawing/2014/main" id="{2FFE909F-8B56-4611-BE5E-AA4D2ECD1367}"/>
                  </a:ext>
                </a:extLst>
              </p:cNvPr>
              <p:cNvSpPr/>
              <p:nvPr/>
            </p:nvSpPr>
            <p:spPr>
              <a:xfrm>
                <a:off x="8174454" y="4045446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787" name="椭圆 786">
                <a:extLst>
                  <a:ext uri="{FF2B5EF4-FFF2-40B4-BE49-F238E27FC236}">
                    <a16:creationId xmlns:a16="http://schemas.microsoft.com/office/drawing/2014/main" id="{554A7B08-82ED-4F87-873B-6D88F0B0C728}"/>
                  </a:ext>
                </a:extLst>
              </p:cNvPr>
              <p:cNvSpPr/>
              <p:nvPr/>
            </p:nvSpPr>
            <p:spPr>
              <a:xfrm>
                <a:off x="8892428" y="4052225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788" name="椭圆 787">
                <a:extLst>
                  <a:ext uri="{FF2B5EF4-FFF2-40B4-BE49-F238E27FC236}">
                    <a16:creationId xmlns:a16="http://schemas.microsoft.com/office/drawing/2014/main" id="{17F02570-DA51-4BF0-9D68-DF4EB2BF164B}"/>
                  </a:ext>
                </a:extLst>
              </p:cNvPr>
              <p:cNvSpPr/>
              <p:nvPr/>
            </p:nvSpPr>
            <p:spPr>
              <a:xfrm>
                <a:off x="8538506" y="4057309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789" name="椭圆 788">
                <a:extLst>
                  <a:ext uri="{FF2B5EF4-FFF2-40B4-BE49-F238E27FC236}">
                    <a16:creationId xmlns:a16="http://schemas.microsoft.com/office/drawing/2014/main" id="{58243A63-ABF8-4D2C-974E-2C793AC8AB36}"/>
                  </a:ext>
                </a:extLst>
              </p:cNvPr>
              <p:cNvSpPr/>
              <p:nvPr/>
            </p:nvSpPr>
            <p:spPr>
              <a:xfrm>
                <a:off x="9248000" y="4052225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790" name="椭圆 789">
                <a:extLst>
                  <a:ext uri="{FF2B5EF4-FFF2-40B4-BE49-F238E27FC236}">
                    <a16:creationId xmlns:a16="http://schemas.microsoft.com/office/drawing/2014/main" id="{CA1CDA9F-48CF-4B3E-985B-CB09C53DF1A4}"/>
                  </a:ext>
                </a:extLst>
              </p:cNvPr>
              <p:cNvSpPr/>
              <p:nvPr/>
            </p:nvSpPr>
            <p:spPr>
              <a:xfrm>
                <a:off x="6020532" y="4411220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791" name="椭圆 790">
                <a:extLst>
                  <a:ext uri="{FF2B5EF4-FFF2-40B4-BE49-F238E27FC236}">
                    <a16:creationId xmlns:a16="http://schemas.microsoft.com/office/drawing/2014/main" id="{C9B9BBDE-737F-47D6-8771-6E43CBE1C22B}"/>
                  </a:ext>
                </a:extLst>
              </p:cNvPr>
              <p:cNvSpPr/>
              <p:nvPr/>
            </p:nvSpPr>
            <p:spPr>
              <a:xfrm>
                <a:off x="6379519" y="4411219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792" name="椭圆 791">
                <a:extLst>
                  <a:ext uri="{FF2B5EF4-FFF2-40B4-BE49-F238E27FC236}">
                    <a16:creationId xmlns:a16="http://schemas.microsoft.com/office/drawing/2014/main" id="{3B99F09D-9D7C-47BF-A744-F30A2CC961E5}"/>
                  </a:ext>
                </a:extLst>
              </p:cNvPr>
              <p:cNvSpPr/>
              <p:nvPr/>
            </p:nvSpPr>
            <p:spPr>
              <a:xfrm>
                <a:off x="6738506" y="4411219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793" name="椭圆 792">
                <a:extLst>
                  <a:ext uri="{FF2B5EF4-FFF2-40B4-BE49-F238E27FC236}">
                    <a16:creationId xmlns:a16="http://schemas.microsoft.com/office/drawing/2014/main" id="{82794547-C4DF-422A-A804-ECBD37CB7EF4}"/>
                  </a:ext>
                </a:extLst>
              </p:cNvPr>
              <p:cNvSpPr/>
              <p:nvPr/>
            </p:nvSpPr>
            <p:spPr>
              <a:xfrm>
                <a:off x="7097493" y="4411219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794" name="椭圆 793">
                <a:extLst>
                  <a:ext uri="{FF2B5EF4-FFF2-40B4-BE49-F238E27FC236}">
                    <a16:creationId xmlns:a16="http://schemas.microsoft.com/office/drawing/2014/main" id="{FC56AEE7-DEF7-454F-A49C-93268D6442DF}"/>
                  </a:ext>
                </a:extLst>
              </p:cNvPr>
              <p:cNvSpPr/>
              <p:nvPr/>
            </p:nvSpPr>
            <p:spPr>
              <a:xfrm>
                <a:off x="7456480" y="4406136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795" name="椭圆 794">
                <a:extLst>
                  <a:ext uri="{FF2B5EF4-FFF2-40B4-BE49-F238E27FC236}">
                    <a16:creationId xmlns:a16="http://schemas.microsoft.com/office/drawing/2014/main" id="{14B8A373-3597-4747-B979-CCF791A6E14C}"/>
                  </a:ext>
                </a:extLst>
              </p:cNvPr>
              <p:cNvSpPr/>
              <p:nvPr/>
            </p:nvSpPr>
            <p:spPr>
              <a:xfrm>
                <a:off x="7820532" y="4416290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796" name="椭圆 795">
                <a:extLst>
                  <a:ext uri="{FF2B5EF4-FFF2-40B4-BE49-F238E27FC236}">
                    <a16:creationId xmlns:a16="http://schemas.microsoft.com/office/drawing/2014/main" id="{815CA218-6FA5-48B7-AE47-1880B5C4EC2C}"/>
                  </a:ext>
                </a:extLst>
              </p:cNvPr>
              <p:cNvSpPr/>
              <p:nvPr/>
            </p:nvSpPr>
            <p:spPr>
              <a:xfrm>
                <a:off x="8174454" y="4409511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797" name="椭圆 796">
                <a:extLst>
                  <a:ext uri="{FF2B5EF4-FFF2-40B4-BE49-F238E27FC236}">
                    <a16:creationId xmlns:a16="http://schemas.microsoft.com/office/drawing/2014/main" id="{731E28F1-926B-47AF-AF4D-E64053015F51}"/>
                  </a:ext>
                </a:extLst>
              </p:cNvPr>
              <p:cNvSpPr/>
              <p:nvPr/>
            </p:nvSpPr>
            <p:spPr>
              <a:xfrm>
                <a:off x="8892428" y="4416290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798" name="椭圆 797">
                <a:extLst>
                  <a:ext uri="{FF2B5EF4-FFF2-40B4-BE49-F238E27FC236}">
                    <a16:creationId xmlns:a16="http://schemas.microsoft.com/office/drawing/2014/main" id="{35A59A2E-70DA-48F3-A51B-64FF1EB6199D}"/>
                  </a:ext>
                </a:extLst>
              </p:cNvPr>
              <p:cNvSpPr/>
              <p:nvPr/>
            </p:nvSpPr>
            <p:spPr>
              <a:xfrm>
                <a:off x="8538506" y="4421374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799" name="椭圆 798">
                <a:extLst>
                  <a:ext uri="{FF2B5EF4-FFF2-40B4-BE49-F238E27FC236}">
                    <a16:creationId xmlns:a16="http://schemas.microsoft.com/office/drawing/2014/main" id="{B2CFA380-3DE2-4F86-AEBE-167B46CDEB97}"/>
                  </a:ext>
                </a:extLst>
              </p:cNvPr>
              <p:cNvSpPr/>
              <p:nvPr/>
            </p:nvSpPr>
            <p:spPr>
              <a:xfrm>
                <a:off x="9248000" y="4416290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800" name="椭圆 799">
                <a:extLst>
                  <a:ext uri="{FF2B5EF4-FFF2-40B4-BE49-F238E27FC236}">
                    <a16:creationId xmlns:a16="http://schemas.microsoft.com/office/drawing/2014/main" id="{E5B83487-A217-4673-9A8C-A64213C1BB80}"/>
                  </a:ext>
                </a:extLst>
              </p:cNvPr>
              <p:cNvSpPr/>
              <p:nvPr/>
            </p:nvSpPr>
            <p:spPr>
              <a:xfrm>
                <a:off x="6020532" y="4775285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801" name="椭圆 800">
                <a:extLst>
                  <a:ext uri="{FF2B5EF4-FFF2-40B4-BE49-F238E27FC236}">
                    <a16:creationId xmlns:a16="http://schemas.microsoft.com/office/drawing/2014/main" id="{538AA292-C0E1-42DE-AE07-BFA813185FA3}"/>
                  </a:ext>
                </a:extLst>
              </p:cNvPr>
              <p:cNvSpPr/>
              <p:nvPr/>
            </p:nvSpPr>
            <p:spPr>
              <a:xfrm>
                <a:off x="6379519" y="4775284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802" name="椭圆 801">
                <a:extLst>
                  <a:ext uri="{FF2B5EF4-FFF2-40B4-BE49-F238E27FC236}">
                    <a16:creationId xmlns:a16="http://schemas.microsoft.com/office/drawing/2014/main" id="{4C336C47-807E-4B2C-A77E-71749F36FC28}"/>
                  </a:ext>
                </a:extLst>
              </p:cNvPr>
              <p:cNvSpPr/>
              <p:nvPr/>
            </p:nvSpPr>
            <p:spPr>
              <a:xfrm>
                <a:off x="6738506" y="4775284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803" name="椭圆 802">
                <a:extLst>
                  <a:ext uri="{FF2B5EF4-FFF2-40B4-BE49-F238E27FC236}">
                    <a16:creationId xmlns:a16="http://schemas.microsoft.com/office/drawing/2014/main" id="{09677340-5C26-4F97-834B-058673EFDD78}"/>
                  </a:ext>
                </a:extLst>
              </p:cNvPr>
              <p:cNvSpPr/>
              <p:nvPr/>
            </p:nvSpPr>
            <p:spPr>
              <a:xfrm>
                <a:off x="7097493" y="4775284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804" name="椭圆 803">
                <a:extLst>
                  <a:ext uri="{FF2B5EF4-FFF2-40B4-BE49-F238E27FC236}">
                    <a16:creationId xmlns:a16="http://schemas.microsoft.com/office/drawing/2014/main" id="{342A93F4-2AFB-46EF-B2B1-94242119CB52}"/>
                  </a:ext>
                </a:extLst>
              </p:cNvPr>
              <p:cNvSpPr/>
              <p:nvPr/>
            </p:nvSpPr>
            <p:spPr>
              <a:xfrm>
                <a:off x="7456480" y="4770201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805" name="椭圆 804">
                <a:extLst>
                  <a:ext uri="{FF2B5EF4-FFF2-40B4-BE49-F238E27FC236}">
                    <a16:creationId xmlns:a16="http://schemas.microsoft.com/office/drawing/2014/main" id="{56CD87F7-9CDC-4ED1-AE68-5878C14FB957}"/>
                  </a:ext>
                </a:extLst>
              </p:cNvPr>
              <p:cNvSpPr/>
              <p:nvPr/>
            </p:nvSpPr>
            <p:spPr>
              <a:xfrm>
                <a:off x="7820532" y="4780355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806" name="椭圆 805">
                <a:extLst>
                  <a:ext uri="{FF2B5EF4-FFF2-40B4-BE49-F238E27FC236}">
                    <a16:creationId xmlns:a16="http://schemas.microsoft.com/office/drawing/2014/main" id="{814E180E-B741-4C93-B4B6-BC83915ABE56}"/>
                  </a:ext>
                </a:extLst>
              </p:cNvPr>
              <p:cNvSpPr/>
              <p:nvPr/>
            </p:nvSpPr>
            <p:spPr>
              <a:xfrm>
                <a:off x="8174454" y="4773576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807" name="椭圆 806">
                <a:extLst>
                  <a:ext uri="{FF2B5EF4-FFF2-40B4-BE49-F238E27FC236}">
                    <a16:creationId xmlns:a16="http://schemas.microsoft.com/office/drawing/2014/main" id="{B2350A75-4385-4ED0-9F05-A83C7046A249}"/>
                  </a:ext>
                </a:extLst>
              </p:cNvPr>
              <p:cNvSpPr/>
              <p:nvPr/>
            </p:nvSpPr>
            <p:spPr>
              <a:xfrm>
                <a:off x="8892428" y="4780355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808" name="椭圆 807">
                <a:extLst>
                  <a:ext uri="{FF2B5EF4-FFF2-40B4-BE49-F238E27FC236}">
                    <a16:creationId xmlns:a16="http://schemas.microsoft.com/office/drawing/2014/main" id="{B8AF9184-409E-452A-A712-8FB1E9D247EF}"/>
                  </a:ext>
                </a:extLst>
              </p:cNvPr>
              <p:cNvSpPr/>
              <p:nvPr/>
            </p:nvSpPr>
            <p:spPr>
              <a:xfrm>
                <a:off x="8538506" y="4785439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809" name="椭圆 808">
                <a:extLst>
                  <a:ext uri="{FF2B5EF4-FFF2-40B4-BE49-F238E27FC236}">
                    <a16:creationId xmlns:a16="http://schemas.microsoft.com/office/drawing/2014/main" id="{25C4DF85-A6B2-41ED-8F25-6B77C29A81CC}"/>
                  </a:ext>
                </a:extLst>
              </p:cNvPr>
              <p:cNvSpPr/>
              <p:nvPr/>
            </p:nvSpPr>
            <p:spPr>
              <a:xfrm>
                <a:off x="9248000" y="4780355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810" name="椭圆 809">
                <a:extLst>
                  <a:ext uri="{FF2B5EF4-FFF2-40B4-BE49-F238E27FC236}">
                    <a16:creationId xmlns:a16="http://schemas.microsoft.com/office/drawing/2014/main" id="{BBAB3721-4E8D-4E98-AB36-893649060BD7}"/>
                  </a:ext>
                </a:extLst>
              </p:cNvPr>
              <p:cNvSpPr/>
              <p:nvPr/>
            </p:nvSpPr>
            <p:spPr>
              <a:xfrm>
                <a:off x="6020532" y="5141992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811" name="椭圆 810">
                <a:extLst>
                  <a:ext uri="{FF2B5EF4-FFF2-40B4-BE49-F238E27FC236}">
                    <a16:creationId xmlns:a16="http://schemas.microsoft.com/office/drawing/2014/main" id="{2924D352-DF53-419C-BCBF-146D6A7FBC1D}"/>
                  </a:ext>
                </a:extLst>
              </p:cNvPr>
              <p:cNvSpPr/>
              <p:nvPr/>
            </p:nvSpPr>
            <p:spPr>
              <a:xfrm>
                <a:off x="6379519" y="5141991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812" name="椭圆 811">
                <a:extLst>
                  <a:ext uri="{FF2B5EF4-FFF2-40B4-BE49-F238E27FC236}">
                    <a16:creationId xmlns:a16="http://schemas.microsoft.com/office/drawing/2014/main" id="{178E34ED-F10D-403D-A423-D2FB3058EC7D}"/>
                  </a:ext>
                </a:extLst>
              </p:cNvPr>
              <p:cNvSpPr/>
              <p:nvPr/>
            </p:nvSpPr>
            <p:spPr>
              <a:xfrm>
                <a:off x="6738506" y="5141991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813" name="椭圆 812">
                <a:extLst>
                  <a:ext uri="{FF2B5EF4-FFF2-40B4-BE49-F238E27FC236}">
                    <a16:creationId xmlns:a16="http://schemas.microsoft.com/office/drawing/2014/main" id="{20E5BD59-77C5-4C92-8B47-B70181B0F5B1}"/>
                  </a:ext>
                </a:extLst>
              </p:cNvPr>
              <p:cNvSpPr/>
              <p:nvPr/>
            </p:nvSpPr>
            <p:spPr>
              <a:xfrm>
                <a:off x="7097493" y="5141991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814" name="椭圆 813">
                <a:extLst>
                  <a:ext uri="{FF2B5EF4-FFF2-40B4-BE49-F238E27FC236}">
                    <a16:creationId xmlns:a16="http://schemas.microsoft.com/office/drawing/2014/main" id="{8F8B837F-D1CE-45C6-9327-796BFF4B11E5}"/>
                  </a:ext>
                </a:extLst>
              </p:cNvPr>
              <p:cNvSpPr/>
              <p:nvPr/>
            </p:nvSpPr>
            <p:spPr>
              <a:xfrm>
                <a:off x="7456480" y="5136908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815" name="椭圆 814">
                <a:extLst>
                  <a:ext uri="{FF2B5EF4-FFF2-40B4-BE49-F238E27FC236}">
                    <a16:creationId xmlns:a16="http://schemas.microsoft.com/office/drawing/2014/main" id="{5A7F9EC8-0EC1-4C95-9163-5D0EBCE6C7EE}"/>
                  </a:ext>
                </a:extLst>
              </p:cNvPr>
              <p:cNvSpPr/>
              <p:nvPr/>
            </p:nvSpPr>
            <p:spPr>
              <a:xfrm>
                <a:off x="7820532" y="5147062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816" name="椭圆 815">
                <a:extLst>
                  <a:ext uri="{FF2B5EF4-FFF2-40B4-BE49-F238E27FC236}">
                    <a16:creationId xmlns:a16="http://schemas.microsoft.com/office/drawing/2014/main" id="{4936D4F8-B867-48BA-9F88-B67FF11446AA}"/>
                  </a:ext>
                </a:extLst>
              </p:cNvPr>
              <p:cNvSpPr/>
              <p:nvPr/>
            </p:nvSpPr>
            <p:spPr>
              <a:xfrm>
                <a:off x="8174454" y="5140283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817" name="椭圆 816">
                <a:extLst>
                  <a:ext uri="{FF2B5EF4-FFF2-40B4-BE49-F238E27FC236}">
                    <a16:creationId xmlns:a16="http://schemas.microsoft.com/office/drawing/2014/main" id="{94E67324-BE5C-4FC8-9572-452ADF2F790E}"/>
                  </a:ext>
                </a:extLst>
              </p:cNvPr>
              <p:cNvSpPr/>
              <p:nvPr/>
            </p:nvSpPr>
            <p:spPr>
              <a:xfrm>
                <a:off x="8892428" y="5147062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818" name="椭圆 817">
                <a:extLst>
                  <a:ext uri="{FF2B5EF4-FFF2-40B4-BE49-F238E27FC236}">
                    <a16:creationId xmlns:a16="http://schemas.microsoft.com/office/drawing/2014/main" id="{72BF50EC-EEFA-4796-B2B3-374612560A69}"/>
                  </a:ext>
                </a:extLst>
              </p:cNvPr>
              <p:cNvSpPr/>
              <p:nvPr/>
            </p:nvSpPr>
            <p:spPr>
              <a:xfrm>
                <a:off x="8538506" y="5152146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819" name="椭圆 818">
                <a:extLst>
                  <a:ext uri="{FF2B5EF4-FFF2-40B4-BE49-F238E27FC236}">
                    <a16:creationId xmlns:a16="http://schemas.microsoft.com/office/drawing/2014/main" id="{D0DCE488-F3D2-49C4-BAED-6407CC7F9CDC}"/>
                  </a:ext>
                </a:extLst>
              </p:cNvPr>
              <p:cNvSpPr/>
              <p:nvPr/>
            </p:nvSpPr>
            <p:spPr>
              <a:xfrm>
                <a:off x="9248000" y="5147062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820" name="椭圆 819">
                <a:extLst>
                  <a:ext uri="{FF2B5EF4-FFF2-40B4-BE49-F238E27FC236}">
                    <a16:creationId xmlns:a16="http://schemas.microsoft.com/office/drawing/2014/main" id="{69621DC3-E1E5-43A3-B1E4-7925234B6E0A}"/>
                  </a:ext>
                </a:extLst>
              </p:cNvPr>
              <p:cNvSpPr/>
              <p:nvPr/>
            </p:nvSpPr>
            <p:spPr>
              <a:xfrm>
                <a:off x="6020507" y="5498546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821" name="椭圆 820">
                <a:extLst>
                  <a:ext uri="{FF2B5EF4-FFF2-40B4-BE49-F238E27FC236}">
                    <a16:creationId xmlns:a16="http://schemas.microsoft.com/office/drawing/2014/main" id="{8CB21572-DC85-461E-9701-C81710A04343}"/>
                  </a:ext>
                </a:extLst>
              </p:cNvPr>
              <p:cNvSpPr/>
              <p:nvPr/>
            </p:nvSpPr>
            <p:spPr>
              <a:xfrm>
                <a:off x="6379494" y="5498545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822" name="椭圆 821">
                <a:extLst>
                  <a:ext uri="{FF2B5EF4-FFF2-40B4-BE49-F238E27FC236}">
                    <a16:creationId xmlns:a16="http://schemas.microsoft.com/office/drawing/2014/main" id="{29802E92-2BA4-4B0B-9C21-6AF794E8A0BE}"/>
                  </a:ext>
                </a:extLst>
              </p:cNvPr>
              <p:cNvSpPr/>
              <p:nvPr/>
            </p:nvSpPr>
            <p:spPr>
              <a:xfrm>
                <a:off x="6738481" y="5498545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823" name="椭圆 822">
                <a:extLst>
                  <a:ext uri="{FF2B5EF4-FFF2-40B4-BE49-F238E27FC236}">
                    <a16:creationId xmlns:a16="http://schemas.microsoft.com/office/drawing/2014/main" id="{AD33C063-2B6F-4FF9-88B6-CEDD8C44E1D6}"/>
                  </a:ext>
                </a:extLst>
              </p:cNvPr>
              <p:cNvSpPr/>
              <p:nvPr/>
            </p:nvSpPr>
            <p:spPr>
              <a:xfrm>
                <a:off x="7097468" y="5498545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824" name="椭圆 823">
                <a:extLst>
                  <a:ext uri="{FF2B5EF4-FFF2-40B4-BE49-F238E27FC236}">
                    <a16:creationId xmlns:a16="http://schemas.microsoft.com/office/drawing/2014/main" id="{BFF95C29-78AF-43DD-B50A-588C84F7BA23}"/>
                  </a:ext>
                </a:extLst>
              </p:cNvPr>
              <p:cNvSpPr/>
              <p:nvPr/>
            </p:nvSpPr>
            <p:spPr>
              <a:xfrm>
                <a:off x="7456455" y="5493462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825" name="椭圆 824">
                <a:extLst>
                  <a:ext uri="{FF2B5EF4-FFF2-40B4-BE49-F238E27FC236}">
                    <a16:creationId xmlns:a16="http://schemas.microsoft.com/office/drawing/2014/main" id="{37F8A239-6DC8-4515-8440-2CC102752AF4}"/>
                  </a:ext>
                </a:extLst>
              </p:cNvPr>
              <p:cNvSpPr/>
              <p:nvPr/>
            </p:nvSpPr>
            <p:spPr>
              <a:xfrm>
                <a:off x="7820507" y="5503616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826" name="椭圆 825">
                <a:extLst>
                  <a:ext uri="{FF2B5EF4-FFF2-40B4-BE49-F238E27FC236}">
                    <a16:creationId xmlns:a16="http://schemas.microsoft.com/office/drawing/2014/main" id="{F49B28D5-70C8-404A-B036-F4AE6468DE72}"/>
                  </a:ext>
                </a:extLst>
              </p:cNvPr>
              <p:cNvSpPr/>
              <p:nvPr/>
            </p:nvSpPr>
            <p:spPr>
              <a:xfrm>
                <a:off x="8174429" y="5496837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827" name="椭圆 826">
                <a:extLst>
                  <a:ext uri="{FF2B5EF4-FFF2-40B4-BE49-F238E27FC236}">
                    <a16:creationId xmlns:a16="http://schemas.microsoft.com/office/drawing/2014/main" id="{45AAB0CF-4374-4305-8B45-826EC2D1B339}"/>
                  </a:ext>
                </a:extLst>
              </p:cNvPr>
              <p:cNvSpPr/>
              <p:nvPr/>
            </p:nvSpPr>
            <p:spPr>
              <a:xfrm>
                <a:off x="8892403" y="5503616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828" name="椭圆 827">
                <a:extLst>
                  <a:ext uri="{FF2B5EF4-FFF2-40B4-BE49-F238E27FC236}">
                    <a16:creationId xmlns:a16="http://schemas.microsoft.com/office/drawing/2014/main" id="{DF39F340-9A05-4326-B223-AC09DAD6E9FB}"/>
                  </a:ext>
                </a:extLst>
              </p:cNvPr>
              <p:cNvSpPr/>
              <p:nvPr/>
            </p:nvSpPr>
            <p:spPr>
              <a:xfrm>
                <a:off x="8538481" y="5508700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829" name="椭圆 828">
                <a:extLst>
                  <a:ext uri="{FF2B5EF4-FFF2-40B4-BE49-F238E27FC236}">
                    <a16:creationId xmlns:a16="http://schemas.microsoft.com/office/drawing/2014/main" id="{866BB52E-93CB-401B-90C1-CBD38DEDCD94}"/>
                  </a:ext>
                </a:extLst>
              </p:cNvPr>
              <p:cNvSpPr/>
              <p:nvPr/>
            </p:nvSpPr>
            <p:spPr>
              <a:xfrm>
                <a:off x="9247975" y="5503616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830" name="椭圆 829">
                <a:extLst>
                  <a:ext uri="{FF2B5EF4-FFF2-40B4-BE49-F238E27FC236}">
                    <a16:creationId xmlns:a16="http://schemas.microsoft.com/office/drawing/2014/main" id="{46332832-0739-4A46-A881-CA559B9273C4}"/>
                  </a:ext>
                </a:extLst>
              </p:cNvPr>
              <p:cNvSpPr/>
              <p:nvPr/>
            </p:nvSpPr>
            <p:spPr>
              <a:xfrm>
                <a:off x="6020532" y="5847373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831" name="椭圆 830">
                <a:extLst>
                  <a:ext uri="{FF2B5EF4-FFF2-40B4-BE49-F238E27FC236}">
                    <a16:creationId xmlns:a16="http://schemas.microsoft.com/office/drawing/2014/main" id="{5E17BBBF-1F6D-43F3-8D9E-E672999D9B4F}"/>
                  </a:ext>
                </a:extLst>
              </p:cNvPr>
              <p:cNvSpPr/>
              <p:nvPr/>
            </p:nvSpPr>
            <p:spPr>
              <a:xfrm>
                <a:off x="6379519" y="5847372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832" name="椭圆 831">
                <a:extLst>
                  <a:ext uri="{FF2B5EF4-FFF2-40B4-BE49-F238E27FC236}">
                    <a16:creationId xmlns:a16="http://schemas.microsoft.com/office/drawing/2014/main" id="{D9372404-FBF8-471F-8ABA-10AB3DC438D7}"/>
                  </a:ext>
                </a:extLst>
              </p:cNvPr>
              <p:cNvSpPr/>
              <p:nvPr/>
            </p:nvSpPr>
            <p:spPr>
              <a:xfrm>
                <a:off x="6738506" y="5847372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833" name="椭圆 832">
                <a:extLst>
                  <a:ext uri="{FF2B5EF4-FFF2-40B4-BE49-F238E27FC236}">
                    <a16:creationId xmlns:a16="http://schemas.microsoft.com/office/drawing/2014/main" id="{91A11108-ABA9-464F-9421-8DB8C23B3B31}"/>
                  </a:ext>
                </a:extLst>
              </p:cNvPr>
              <p:cNvSpPr/>
              <p:nvPr/>
            </p:nvSpPr>
            <p:spPr>
              <a:xfrm>
                <a:off x="7097493" y="5847372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834" name="椭圆 833">
                <a:extLst>
                  <a:ext uri="{FF2B5EF4-FFF2-40B4-BE49-F238E27FC236}">
                    <a16:creationId xmlns:a16="http://schemas.microsoft.com/office/drawing/2014/main" id="{32D358B8-D91E-44DC-B0D1-89E65F156A1C}"/>
                  </a:ext>
                </a:extLst>
              </p:cNvPr>
              <p:cNvSpPr/>
              <p:nvPr/>
            </p:nvSpPr>
            <p:spPr>
              <a:xfrm>
                <a:off x="7456480" y="5842289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835" name="椭圆 834">
                <a:extLst>
                  <a:ext uri="{FF2B5EF4-FFF2-40B4-BE49-F238E27FC236}">
                    <a16:creationId xmlns:a16="http://schemas.microsoft.com/office/drawing/2014/main" id="{BC0E1879-677E-406E-931F-BCF5A2A3A92C}"/>
                  </a:ext>
                </a:extLst>
              </p:cNvPr>
              <p:cNvSpPr/>
              <p:nvPr/>
            </p:nvSpPr>
            <p:spPr>
              <a:xfrm>
                <a:off x="7820532" y="5852443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836" name="椭圆 835">
                <a:extLst>
                  <a:ext uri="{FF2B5EF4-FFF2-40B4-BE49-F238E27FC236}">
                    <a16:creationId xmlns:a16="http://schemas.microsoft.com/office/drawing/2014/main" id="{3F5E4CA6-A5A0-4B33-B8F7-A566AB569A2D}"/>
                  </a:ext>
                </a:extLst>
              </p:cNvPr>
              <p:cNvSpPr/>
              <p:nvPr/>
            </p:nvSpPr>
            <p:spPr>
              <a:xfrm>
                <a:off x="8174454" y="5845664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837" name="椭圆 836">
                <a:extLst>
                  <a:ext uri="{FF2B5EF4-FFF2-40B4-BE49-F238E27FC236}">
                    <a16:creationId xmlns:a16="http://schemas.microsoft.com/office/drawing/2014/main" id="{C2E82700-AD41-41D5-B2FD-7D8703F7AD43}"/>
                  </a:ext>
                </a:extLst>
              </p:cNvPr>
              <p:cNvSpPr/>
              <p:nvPr/>
            </p:nvSpPr>
            <p:spPr>
              <a:xfrm>
                <a:off x="8892428" y="5852443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838" name="椭圆 837">
                <a:extLst>
                  <a:ext uri="{FF2B5EF4-FFF2-40B4-BE49-F238E27FC236}">
                    <a16:creationId xmlns:a16="http://schemas.microsoft.com/office/drawing/2014/main" id="{8763A0AD-51F2-4A48-8EBE-C9460A3E907B}"/>
                  </a:ext>
                </a:extLst>
              </p:cNvPr>
              <p:cNvSpPr/>
              <p:nvPr/>
            </p:nvSpPr>
            <p:spPr>
              <a:xfrm>
                <a:off x="8538506" y="5857527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839" name="椭圆 838">
                <a:extLst>
                  <a:ext uri="{FF2B5EF4-FFF2-40B4-BE49-F238E27FC236}">
                    <a16:creationId xmlns:a16="http://schemas.microsoft.com/office/drawing/2014/main" id="{2F12AF06-20E7-443A-9C5B-2C5615758B82}"/>
                  </a:ext>
                </a:extLst>
              </p:cNvPr>
              <p:cNvSpPr/>
              <p:nvPr/>
            </p:nvSpPr>
            <p:spPr>
              <a:xfrm>
                <a:off x="9248000" y="5852443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840" name="椭圆 839">
                <a:extLst>
                  <a:ext uri="{FF2B5EF4-FFF2-40B4-BE49-F238E27FC236}">
                    <a16:creationId xmlns:a16="http://schemas.microsoft.com/office/drawing/2014/main" id="{1F1D5505-00AE-4B68-938E-668CCE82411C}"/>
                  </a:ext>
                </a:extLst>
              </p:cNvPr>
              <p:cNvSpPr/>
              <p:nvPr/>
            </p:nvSpPr>
            <p:spPr>
              <a:xfrm>
                <a:off x="6020532" y="6204643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841" name="椭圆 840">
                <a:extLst>
                  <a:ext uri="{FF2B5EF4-FFF2-40B4-BE49-F238E27FC236}">
                    <a16:creationId xmlns:a16="http://schemas.microsoft.com/office/drawing/2014/main" id="{C39996D6-2922-466D-BFFD-8729232B8912}"/>
                  </a:ext>
                </a:extLst>
              </p:cNvPr>
              <p:cNvSpPr/>
              <p:nvPr/>
            </p:nvSpPr>
            <p:spPr>
              <a:xfrm>
                <a:off x="6379519" y="6204642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842" name="椭圆 841">
                <a:extLst>
                  <a:ext uri="{FF2B5EF4-FFF2-40B4-BE49-F238E27FC236}">
                    <a16:creationId xmlns:a16="http://schemas.microsoft.com/office/drawing/2014/main" id="{389CF8A9-EECD-460A-A61E-C168981ECE71}"/>
                  </a:ext>
                </a:extLst>
              </p:cNvPr>
              <p:cNvSpPr/>
              <p:nvPr/>
            </p:nvSpPr>
            <p:spPr>
              <a:xfrm>
                <a:off x="6738506" y="6204642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843" name="椭圆 842">
                <a:extLst>
                  <a:ext uri="{FF2B5EF4-FFF2-40B4-BE49-F238E27FC236}">
                    <a16:creationId xmlns:a16="http://schemas.microsoft.com/office/drawing/2014/main" id="{F22E1999-8C59-4DBE-9F14-51F3DB0AC60E}"/>
                  </a:ext>
                </a:extLst>
              </p:cNvPr>
              <p:cNvSpPr/>
              <p:nvPr/>
            </p:nvSpPr>
            <p:spPr>
              <a:xfrm>
                <a:off x="7097493" y="6204642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844" name="椭圆 843">
                <a:extLst>
                  <a:ext uri="{FF2B5EF4-FFF2-40B4-BE49-F238E27FC236}">
                    <a16:creationId xmlns:a16="http://schemas.microsoft.com/office/drawing/2014/main" id="{08E758A1-31E4-4AA3-9118-8BB352CCF460}"/>
                  </a:ext>
                </a:extLst>
              </p:cNvPr>
              <p:cNvSpPr/>
              <p:nvPr/>
            </p:nvSpPr>
            <p:spPr>
              <a:xfrm>
                <a:off x="7456480" y="6199559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845" name="椭圆 844">
                <a:extLst>
                  <a:ext uri="{FF2B5EF4-FFF2-40B4-BE49-F238E27FC236}">
                    <a16:creationId xmlns:a16="http://schemas.microsoft.com/office/drawing/2014/main" id="{16685429-FEAA-4BB3-9DAE-E93CCBD390BF}"/>
                  </a:ext>
                </a:extLst>
              </p:cNvPr>
              <p:cNvSpPr/>
              <p:nvPr/>
            </p:nvSpPr>
            <p:spPr>
              <a:xfrm>
                <a:off x="7820532" y="6209713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846" name="椭圆 845">
                <a:extLst>
                  <a:ext uri="{FF2B5EF4-FFF2-40B4-BE49-F238E27FC236}">
                    <a16:creationId xmlns:a16="http://schemas.microsoft.com/office/drawing/2014/main" id="{89501C41-173F-46DC-B759-ABBFB9D4E79F}"/>
                  </a:ext>
                </a:extLst>
              </p:cNvPr>
              <p:cNvSpPr/>
              <p:nvPr/>
            </p:nvSpPr>
            <p:spPr>
              <a:xfrm>
                <a:off x="8174454" y="6202934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847" name="椭圆 846">
                <a:extLst>
                  <a:ext uri="{FF2B5EF4-FFF2-40B4-BE49-F238E27FC236}">
                    <a16:creationId xmlns:a16="http://schemas.microsoft.com/office/drawing/2014/main" id="{39861B34-AADD-498C-B8D3-9CB8A63DD26F}"/>
                  </a:ext>
                </a:extLst>
              </p:cNvPr>
              <p:cNvSpPr/>
              <p:nvPr/>
            </p:nvSpPr>
            <p:spPr>
              <a:xfrm>
                <a:off x="8892428" y="6209713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848" name="椭圆 847">
                <a:extLst>
                  <a:ext uri="{FF2B5EF4-FFF2-40B4-BE49-F238E27FC236}">
                    <a16:creationId xmlns:a16="http://schemas.microsoft.com/office/drawing/2014/main" id="{CED115DC-F53A-49DC-8B91-8EFAA7399518}"/>
                  </a:ext>
                </a:extLst>
              </p:cNvPr>
              <p:cNvSpPr/>
              <p:nvPr/>
            </p:nvSpPr>
            <p:spPr>
              <a:xfrm>
                <a:off x="8538506" y="6214797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849" name="椭圆 848">
                <a:extLst>
                  <a:ext uri="{FF2B5EF4-FFF2-40B4-BE49-F238E27FC236}">
                    <a16:creationId xmlns:a16="http://schemas.microsoft.com/office/drawing/2014/main" id="{1BF51D14-7E56-4330-B93A-79A63E202843}"/>
                  </a:ext>
                </a:extLst>
              </p:cNvPr>
              <p:cNvSpPr/>
              <p:nvPr/>
            </p:nvSpPr>
            <p:spPr>
              <a:xfrm>
                <a:off x="9248000" y="6209713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850" name="椭圆 849">
                <a:extLst>
                  <a:ext uri="{FF2B5EF4-FFF2-40B4-BE49-F238E27FC236}">
                    <a16:creationId xmlns:a16="http://schemas.microsoft.com/office/drawing/2014/main" id="{ADE484D3-0834-49B8-9955-9964C2104720}"/>
                  </a:ext>
                </a:extLst>
              </p:cNvPr>
              <p:cNvSpPr/>
              <p:nvPr/>
            </p:nvSpPr>
            <p:spPr>
              <a:xfrm>
                <a:off x="6020532" y="6577373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851" name="椭圆 850">
                <a:extLst>
                  <a:ext uri="{FF2B5EF4-FFF2-40B4-BE49-F238E27FC236}">
                    <a16:creationId xmlns:a16="http://schemas.microsoft.com/office/drawing/2014/main" id="{7ABC4305-3CF9-450E-BC0E-1392E532191E}"/>
                  </a:ext>
                </a:extLst>
              </p:cNvPr>
              <p:cNvSpPr/>
              <p:nvPr/>
            </p:nvSpPr>
            <p:spPr>
              <a:xfrm>
                <a:off x="6379519" y="6577372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852" name="椭圆 851">
                <a:extLst>
                  <a:ext uri="{FF2B5EF4-FFF2-40B4-BE49-F238E27FC236}">
                    <a16:creationId xmlns:a16="http://schemas.microsoft.com/office/drawing/2014/main" id="{C8EF23D5-738C-42A4-96C4-5A94CAEA3EC7}"/>
                  </a:ext>
                </a:extLst>
              </p:cNvPr>
              <p:cNvSpPr/>
              <p:nvPr/>
            </p:nvSpPr>
            <p:spPr>
              <a:xfrm>
                <a:off x="6738506" y="6577372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853" name="椭圆 852">
                <a:extLst>
                  <a:ext uri="{FF2B5EF4-FFF2-40B4-BE49-F238E27FC236}">
                    <a16:creationId xmlns:a16="http://schemas.microsoft.com/office/drawing/2014/main" id="{745C1BCB-328D-4862-938A-7A13DABB584E}"/>
                  </a:ext>
                </a:extLst>
              </p:cNvPr>
              <p:cNvSpPr/>
              <p:nvPr/>
            </p:nvSpPr>
            <p:spPr>
              <a:xfrm>
                <a:off x="7097493" y="6577372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854" name="椭圆 853">
                <a:extLst>
                  <a:ext uri="{FF2B5EF4-FFF2-40B4-BE49-F238E27FC236}">
                    <a16:creationId xmlns:a16="http://schemas.microsoft.com/office/drawing/2014/main" id="{3030B8A5-8C07-4D8E-AE13-200FE0E5A345}"/>
                  </a:ext>
                </a:extLst>
              </p:cNvPr>
              <p:cNvSpPr/>
              <p:nvPr/>
            </p:nvSpPr>
            <p:spPr>
              <a:xfrm>
                <a:off x="7456480" y="6572289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855" name="椭圆 854">
                <a:extLst>
                  <a:ext uri="{FF2B5EF4-FFF2-40B4-BE49-F238E27FC236}">
                    <a16:creationId xmlns:a16="http://schemas.microsoft.com/office/drawing/2014/main" id="{71AF17D0-D57E-4DED-BE9F-8478D28AC3E4}"/>
                  </a:ext>
                </a:extLst>
              </p:cNvPr>
              <p:cNvSpPr/>
              <p:nvPr/>
            </p:nvSpPr>
            <p:spPr>
              <a:xfrm>
                <a:off x="7820532" y="6582443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856" name="椭圆 855">
                <a:extLst>
                  <a:ext uri="{FF2B5EF4-FFF2-40B4-BE49-F238E27FC236}">
                    <a16:creationId xmlns:a16="http://schemas.microsoft.com/office/drawing/2014/main" id="{BCC6F941-A6EF-46E0-A7F1-C74496D32C05}"/>
                  </a:ext>
                </a:extLst>
              </p:cNvPr>
              <p:cNvSpPr/>
              <p:nvPr/>
            </p:nvSpPr>
            <p:spPr>
              <a:xfrm>
                <a:off x="8174454" y="6575664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857" name="椭圆 856">
                <a:extLst>
                  <a:ext uri="{FF2B5EF4-FFF2-40B4-BE49-F238E27FC236}">
                    <a16:creationId xmlns:a16="http://schemas.microsoft.com/office/drawing/2014/main" id="{3A8B95F5-6ED5-4105-A9DE-0F7C1E133E36}"/>
                  </a:ext>
                </a:extLst>
              </p:cNvPr>
              <p:cNvSpPr/>
              <p:nvPr/>
            </p:nvSpPr>
            <p:spPr>
              <a:xfrm>
                <a:off x="8892428" y="6582443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858" name="椭圆 857">
                <a:extLst>
                  <a:ext uri="{FF2B5EF4-FFF2-40B4-BE49-F238E27FC236}">
                    <a16:creationId xmlns:a16="http://schemas.microsoft.com/office/drawing/2014/main" id="{8A07F314-F3A3-4508-A90F-59EEF48247BA}"/>
                  </a:ext>
                </a:extLst>
              </p:cNvPr>
              <p:cNvSpPr/>
              <p:nvPr/>
            </p:nvSpPr>
            <p:spPr>
              <a:xfrm>
                <a:off x="8538506" y="6587527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859" name="椭圆 858">
                <a:extLst>
                  <a:ext uri="{FF2B5EF4-FFF2-40B4-BE49-F238E27FC236}">
                    <a16:creationId xmlns:a16="http://schemas.microsoft.com/office/drawing/2014/main" id="{6BE8CB76-6E34-4BE0-AC48-88BF58F3A384}"/>
                  </a:ext>
                </a:extLst>
              </p:cNvPr>
              <p:cNvSpPr/>
              <p:nvPr/>
            </p:nvSpPr>
            <p:spPr>
              <a:xfrm>
                <a:off x="9248000" y="6582443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cxnSp>
            <p:nvCxnSpPr>
              <p:cNvPr id="860" name="直接连接符 859">
                <a:extLst>
                  <a:ext uri="{FF2B5EF4-FFF2-40B4-BE49-F238E27FC236}">
                    <a16:creationId xmlns:a16="http://schemas.microsoft.com/office/drawing/2014/main" id="{54E750EC-DA94-40FA-8766-8963027BBFBC}"/>
                  </a:ext>
                </a:extLst>
              </p:cNvPr>
              <p:cNvCxnSpPr>
                <a:endCxn id="770" idx="2"/>
              </p:cNvCxnSpPr>
              <p:nvPr/>
            </p:nvCxnSpPr>
            <p:spPr>
              <a:xfrm>
                <a:off x="2496329" y="3765192"/>
                <a:ext cx="3524230" cy="2829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1" name="直接连接符 860">
                <a:extLst>
                  <a:ext uri="{FF2B5EF4-FFF2-40B4-BE49-F238E27FC236}">
                    <a16:creationId xmlns:a16="http://schemas.microsoft.com/office/drawing/2014/main" id="{CD0B0EE2-EB8E-4635-AED1-CF6709DC15C7}"/>
                  </a:ext>
                </a:extLst>
              </p:cNvPr>
              <p:cNvCxnSpPr>
                <a:endCxn id="780" idx="2"/>
              </p:cNvCxnSpPr>
              <p:nvPr/>
            </p:nvCxnSpPr>
            <p:spPr>
              <a:xfrm flipV="1">
                <a:off x="2496329" y="4127001"/>
                <a:ext cx="3524203" cy="7338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2" name="直接连接符 861">
                <a:extLst>
                  <a:ext uri="{FF2B5EF4-FFF2-40B4-BE49-F238E27FC236}">
                    <a16:creationId xmlns:a16="http://schemas.microsoft.com/office/drawing/2014/main" id="{9D64A6B5-803C-41DB-8415-FAEA90671AA6}"/>
                  </a:ext>
                </a:extLst>
              </p:cNvPr>
              <p:cNvCxnSpPr>
                <a:endCxn id="790" idx="2"/>
              </p:cNvCxnSpPr>
              <p:nvPr/>
            </p:nvCxnSpPr>
            <p:spPr>
              <a:xfrm>
                <a:off x="2496329" y="4486552"/>
                <a:ext cx="3524203" cy="4514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3" name="直接连接符 862">
                <a:extLst>
                  <a:ext uri="{FF2B5EF4-FFF2-40B4-BE49-F238E27FC236}">
                    <a16:creationId xmlns:a16="http://schemas.microsoft.com/office/drawing/2014/main" id="{B1B820E8-3FE5-49FA-B6F4-ED6382B20440}"/>
                  </a:ext>
                </a:extLst>
              </p:cNvPr>
              <p:cNvCxnSpPr>
                <a:endCxn id="800" idx="2"/>
              </p:cNvCxnSpPr>
              <p:nvPr/>
            </p:nvCxnSpPr>
            <p:spPr>
              <a:xfrm flipV="1">
                <a:off x="2496329" y="4855131"/>
                <a:ext cx="3524203" cy="3956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4" name="直接连接符 863">
                <a:extLst>
                  <a:ext uri="{FF2B5EF4-FFF2-40B4-BE49-F238E27FC236}">
                    <a16:creationId xmlns:a16="http://schemas.microsoft.com/office/drawing/2014/main" id="{45DA667E-0E05-4AEA-98BB-3CEE57A19A4A}"/>
                  </a:ext>
                </a:extLst>
              </p:cNvPr>
              <p:cNvCxnSpPr>
                <a:endCxn id="810" idx="2"/>
              </p:cNvCxnSpPr>
              <p:nvPr/>
            </p:nvCxnSpPr>
            <p:spPr>
              <a:xfrm>
                <a:off x="2496329" y="5214686"/>
                <a:ext cx="3524203" cy="7152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5" name="直接连接符 864">
                <a:extLst>
                  <a:ext uri="{FF2B5EF4-FFF2-40B4-BE49-F238E27FC236}">
                    <a16:creationId xmlns:a16="http://schemas.microsoft.com/office/drawing/2014/main" id="{4E9CB97A-262C-4E8B-97DB-0EAD96710A81}"/>
                  </a:ext>
                </a:extLst>
              </p:cNvPr>
              <p:cNvCxnSpPr>
                <a:endCxn id="820" idx="2"/>
              </p:cNvCxnSpPr>
              <p:nvPr/>
            </p:nvCxnSpPr>
            <p:spPr>
              <a:xfrm>
                <a:off x="2496329" y="5577059"/>
                <a:ext cx="3524178" cy="1333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6" name="直接连接符 865">
                <a:extLst>
                  <a:ext uri="{FF2B5EF4-FFF2-40B4-BE49-F238E27FC236}">
                    <a16:creationId xmlns:a16="http://schemas.microsoft.com/office/drawing/2014/main" id="{2653AE77-1C24-4F6E-81F6-9C9FD8DDDE2C}"/>
                  </a:ext>
                </a:extLst>
              </p:cNvPr>
              <p:cNvCxnSpPr>
                <a:endCxn id="830" idx="2"/>
              </p:cNvCxnSpPr>
              <p:nvPr/>
            </p:nvCxnSpPr>
            <p:spPr>
              <a:xfrm flipV="1">
                <a:off x="2496329" y="5927219"/>
                <a:ext cx="3524203" cy="2054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7" name="直接连接符 866">
                <a:extLst>
                  <a:ext uri="{FF2B5EF4-FFF2-40B4-BE49-F238E27FC236}">
                    <a16:creationId xmlns:a16="http://schemas.microsoft.com/office/drawing/2014/main" id="{2A603616-47BF-4F8F-BE29-0F761279EE9F}"/>
                  </a:ext>
                </a:extLst>
              </p:cNvPr>
              <p:cNvCxnSpPr>
                <a:endCxn id="840" idx="2"/>
              </p:cNvCxnSpPr>
              <p:nvPr/>
            </p:nvCxnSpPr>
            <p:spPr>
              <a:xfrm>
                <a:off x="2496329" y="6278099"/>
                <a:ext cx="3524203" cy="6390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8" name="直接连接符 867">
                <a:extLst>
                  <a:ext uri="{FF2B5EF4-FFF2-40B4-BE49-F238E27FC236}">
                    <a16:creationId xmlns:a16="http://schemas.microsoft.com/office/drawing/2014/main" id="{AE88F57C-A02B-4AE8-8A33-95C9BAE9AB77}"/>
                  </a:ext>
                </a:extLst>
              </p:cNvPr>
              <p:cNvCxnSpPr/>
              <p:nvPr/>
            </p:nvCxnSpPr>
            <p:spPr>
              <a:xfrm>
                <a:off x="2856142" y="3418058"/>
                <a:ext cx="0" cy="3240000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9" name="直接连接符 868">
                <a:extLst>
                  <a:ext uri="{FF2B5EF4-FFF2-40B4-BE49-F238E27FC236}">
                    <a16:creationId xmlns:a16="http://schemas.microsoft.com/office/drawing/2014/main" id="{BDE9085D-6D27-4206-BA38-80A3D1902564}"/>
                  </a:ext>
                </a:extLst>
              </p:cNvPr>
              <p:cNvCxnSpPr/>
              <p:nvPr/>
            </p:nvCxnSpPr>
            <p:spPr>
              <a:xfrm>
                <a:off x="3218515" y="3418058"/>
                <a:ext cx="0" cy="3240000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0" name="直接连接符 869">
                <a:extLst>
                  <a:ext uri="{FF2B5EF4-FFF2-40B4-BE49-F238E27FC236}">
                    <a16:creationId xmlns:a16="http://schemas.microsoft.com/office/drawing/2014/main" id="{9AAC0C73-14BE-4491-B7C2-08811131B881}"/>
                  </a:ext>
                </a:extLst>
              </p:cNvPr>
              <p:cNvCxnSpPr/>
              <p:nvPr/>
            </p:nvCxnSpPr>
            <p:spPr>
              <a:xfrm>
                <a:off x="3577502" y="3418058"/>
                <a:ext cx="0" cy="3240000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1" name="直接连接符 870">
                <a:extLst>
                  <a:ext uri="{FF2B5EF4-FFF2-40B4-BE49-F238E27FC236}">
                    <a16:creationId xmlns:a16="http://schemas.microsoft.com/office/drawing/2014/main" id="{5D21F517-A417-42A8-9EAA-5E2B74A24EE2}"/>
                  </a:ext>
                </a:extLst>
              </p:cNvPr>
              <p:cNvCxnSpPr/>
              <p:nvPr/>
            </p:nvCxnSpPr>
            <p:spPr>
              <a:xfrm>
                <a:off x="3939875" y="3418058"/>
                <a:ext cx="0" cy="3240000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2" name="直接连接符 871">
                <a:extLst>
                  <a:ext uri="{FF2B5EF4-FFF2-40B4-BE49-F238E27FC236}">
                    <a16:creationId xmlns:a16="http://schemas.microsoft.com/office/drawing/2014/main" id="{1B120F8A-24B4-41EB-8764-9F457FD77EAF}"/>
                  </a:ext>
                </a:extLst>
              </p:cNvPr>
              <p:cNvCxnSpPr/>
              <p:nvPr/>
            </p:nvCxnSpPr>
            <p:spPr>
              <a:xfrm>
                <a:off x="4298862" y="3418058"/>
                <a:ext cx="0" cy="3240000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3" name="直接连接符 872">
                <a:extLst>
                  <a:ext uri="{FF2B5EF4-FFF2-40B4-BE49-F238E27FC236}">
                    <a16:creationId xmlns:a16="http://schemas.microsoft.com/office/drawing/2014/main" id="{792CB2F2-8534-4B9C-9210-C9AF58716F8B}"/>
                  </a:ext>
                </a:extLst>
              </p:cNvPr>
              <p:cNvCxnSpPr/>
              <p:nvPr/>
            </p:nvCxnSpPr>
            <p:spPr>
              <a:xfrm>
                <a:off x="4654462" y="3418058"/>
                <a:ext cx="0" cy="3240000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4" name="直接连接符 873">
                <a:extLst>
                  <a:ext uri="{FF2B5EF4-FFF2-40B4-BE49-F238E27FC236}">
                    <a16:creationId xmlns:a16="http://schemas.microsoft.com/office/drawing/2014/main" id="{C683CBB6-41B4-4D3F-BE73-C9AFC9392961}"/>
                  </a:ext>
                </a:extLst>
              </p:cNvPr>
              <p:cNvCxnSpPr/>
              <p:nvPr/>
            </p:nvCxnSpPr>
            <p:spPr>
              <a:xfrm>
                <a:off x="5016834" y="3418058"/>
                <a:ext cx="0" cy="3240000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5" name="直接连接符 874">
                <a:extLst>
                  <a:ext uri="{FF2B5EF4-FFF2-40B4-BE49-F238E27FC236}">
                    <a16:creationId xmlns:a16="http://schemas.microsoft.com/office/drawing/2014/main" id="{5050711B-A328-4B3D-BC41-1638DF5A6421}"/>
                  </a:ext>
                </a:extLst>
              </p:cNvPr>
              <p:cNvCxnSpPr/>
              <p:nvPr/>
            </p:nvCxnSpPr>
            <p:spPr>
              <a:xfrm>
                <a:off x="5369048" y="3418058"/>
                <a:ext cx="0" cy="3240000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6" name="矩形 875">
                <a:extLst>
                  <a:ext uri="{FF2B5EF4-FFF2-40B4-BE49-F238E27FC236}">
                    <a16:creationId xmlns:a16="http://schemas.microsoft.com/office/drawing/2014/main" id="{557BFA25-54D6-4D94-8404-7E62EE13ED47}"/>
                  </a:ext>
                </a:extLst>
              </p:cNvPr>
              <p:cNvSpPr/>
              <p:nvPr/>
            </p:nvSpPr>
            <p:spPr>
              <a:xfrm>
                <a:off x="2496329" y="3418058"/>
                <a:ext cx="3240000" cy="32400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877" name="椭圆 876">
                <a:extLst>
                  <a:ext uri="{FF2B5EF4-FFF2-40B4-BE49-F238E27FC236}">
                    <a16:creationId xmlns:a16="http://schemas.microsoft.com/office/drawing/2014/main" id="{0E3461B2-96F8-4842-9049-06D8C35DFDF5}"/>
                  </a:ext>
                </a:extLst>
              </p:cNvPr>
              <p:cNvSpPr/>
              <p:nvPr/>
            </p:nvSpPr>
            <p:spPr>
              <a:xfrm>
                <a:off x="2420670" y="3338212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878" name="椭圆 877">
                <a:extLst>
                  <a:ext uri="{FF2B5EF4-FFF2-40B4-BE49-F238E27FC236}">
                    <a16:creationId xmlns:a16="http://schemas.microsoft.com/office/drawing/2014/main" id="{7691E784-77D7-4CBF-9CC4-79D372E57A8C}"/>
                  </a:ext>
                </a:extLst>
              </p:cNvPr>
              <p:cNvSpPr/>
              <p:nvPr/>
            </p:nvSpPr>
            <p:spPr>
              <a:xfrm>
                <a:off x="2779657" y="3338211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879" name="椭圆 878">
                <a:extLst>
                  <a:ext uri="{FF2B5EF4-FFF2-40B4-BE49-F238E27FC236}">
                    <a16:creationId xmlns:a16="http://schemas.microsoft.com/office/drawing/2014/main" id="{12A9F75F-6F0A-4F40-8CD0-BE04318ACDA8}"/>
                  </a:ext>
                </a:extLst>
              </p:cNvPr>
              <p:cNvSpPr/>
              <p:nvPr/>
            </p:nvSpPr>
            <p:spPr>
              <a:xfrm>
                <a:off x="3138644" y="3338211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880" name="椭圆 879">
                <a:extLst>
                  <a:ext uri="{FF2B5EF4-FFF2-40B4-BE49-F238E27FC236}">
                    <a16:creationId xmlns:a16="http://schemas.microsoft.com/office/drawing/2014/main" id="{4B02163B-BC3C-4934-97C5-96FF3B8B75DF}"/>
                  </a:ext>
                </a:extLst>
              </p:cNvPr>
              <p:cNvSpPr/>
              <p:nvPr/>
            </p:nvSpPr>
            <p:spPr>
              <a:xfrm>
                <a:off x="3497631" y="3338211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881" name="椭圆 880">
                <a:extLst>
                  <a:ext uri="{FF2B5EF4-FFF2-40B4-BE49-F238E27FC236}">
                    <a16:creationId xmlns:a16="http://schemas.microsoft.com/office/drawing/2014/main" id="{62F9F69D-088C-4B68-BA25-18396798E86B}"/>
                  </a:ext>
                </a:extLst>
              </p:cNvPr>
              <p:cNvSpPr/>
              <p:nvPr/>
            </p:nvSpPr>
            <p:spPr>
              <a:xfrm>
                <a:off x="3856618" y="3333128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882" name="椭圆 881">
                <a:extLst>
                  <a:ext uri="{FF2B5EF4-FFF2-40B4-BE49-F238E27FC236}">
                    <a16:creationId xmlns:a16="http://schemas.microsoft.com/office/drawing/2014/main" id="{793FC3C4-C181-4CBD-ACA2-F64BF5948DF6}"/>
                  </a:ext>
                </a:extLst>
              </p:cNvPr>
              <p:cNvSpPr/>
              <p:nvPr/>
            </p:nvSpPr>
            <p:spPr>
              <a:xfrm>
                <a:off x="4220670" y="3343282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883" name="椭圆 882">
                <a:extLst>
                  <a:ext uri="{FF2B5EF4-FFF2-40B4-BE49-F238E27FC236}">
                    <a16:creationId xmlns:a16="http://schemas.microsoft.com/office/drawing/2014/main" id="{D6C9AFF8-A748-4907-AFA3-5DA2CA13EBD4}"/>
                  </a:ext>
                </a:extLst>
              </p:cNvPr>
              <p:cNvSpPr/>
              <p:nvPr/>
            </p:nvSpPr>
            <p:spPr>
              <a:xfrm>
                <a:off x="4574592" y="3336503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884" name="椭圆 883">
                <a:extLst>
                  <a:ext uri="{FF2B5EF4-FFF2-40B4-BE49-F238E27FC236}">
                    <a16:creationId xmlns:a16="http://schemas.microsoft.com/office/drawing/2014/main" id="{863BA9B1-6DE9-422C-AF58-06D5DA985998}"/>
                  </a:ext>
                </a:extLst>
              </p:cNvPr>
              <p:cNvSpPr/>
              <p:nvPr/>
            </p:nvSpPr>
            <p:spPr>
              <a:xfrm>
                <a:off x="5292566" y="3343282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885" name="椭圆 884">
                <a:extLst>
                  <a:ext uri="{FF2B5EF4-FFF2-40B4-BE49-F238E27FC236}">
                    <a16:creationId xmlns:a16="http://schemas.microsoft.com/office/drawing/2014/main" id="{D160A2EC-D33B-4E50-A5AA-A8F2E8562A46}"/>
                  </a:ext>
                </a:extLst>
              </p:cNvPr>
              <p:cNvSpPr/>
              <p:nvPr/>
            </p:nvSpPr>
            <p:spPr>
              <a:xfrm>
                <a:off x="4938644" y="3348366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886" name="椭圆 885">
                <a:extLst>
                  <a:ext uri="{FF2B5EF4-FFF2-40B4-BE49-F238E27FC236}">
                    <a16:creationId xmlns:a16="http://schemas.microsoft.com/office/drawing/2014/main" id="{C048A5E6-1DE5-46DD-8AF9-E79BA75ACFE4}"/>
                  </a:ext>
                </a:extLst>
              </p:cNvPr>
              <p:cNvSpPr/>
              <p:nvPr/>
            </p:nvSpPr>
            <p:spPr>
              <a:xfrm>
                <a:off x="5648138" y="3343282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887" name="椭圆 886">
                <a:extLst>
                  <a:ext uri="{FF2B5EF4-FFF2-40B4-BE49-F238E27FC236}">
                    <a16:creationId xmlns:a16="http://schemas.microsoft.com/office/drawing/2014/main" id="{40835CAA-A382-4F47-8293-E018B0A8EFC1}"/>
                  </a:ext>
                </a:extLst>
              </p:cNvPr>
              <p:cNvSpPr/>
              <p:nvPr/>
            </p:nvSpPr>
            <p:spPr>
              <a:xfrm>
                <a:off x="2420670" y="3687039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888" name="椭圆 887">
                <a:extLst>
                  <a:ext uri="{FF2B5EF4-FFF2-40B4-BE49-F238E27FC236}">
                    <a16:creationId xmlns:a16="http://schemas.microsoft.com/office/drawing/2014/main" id="{1EEE977E-A9B1-40FD-BC97-84CA998D01E2}"/>
                  </a:ext>
                </a:extLst>
              </p:cNvPr>
              <p:cNvSpPr/>
              <p:nvPr/>
            </p:nvSpPr>
            <p:spPr>
              <a:xfrm>
                <a:off x="2779657" y="3687038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889" name="椭圆 888">
                <a:extLst>
                  <a:ext uri="{FF2B5EF4-FFF2-40B4-BE49-F238E27FC236}">
                    <a16:creationId xmlns:a16="http://schemas.microsoft.com/office/drawing/2014/main" id="{2957D130-F3DF-4319-8EDE-976301DB17FC}"/>
                  </a:ext>
                </a:extLst>
              </p:cNvPr>
              <p:cNvSpPr/>
              <p:nvPr/>
            </p:nvSpPr>
            <p:spPr>
              <a:xfrm>
                <a:off x="3138644" y="3687038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890" name="椭圆 889">
                <a:extLst>
                  <a:ext uri="{FF2B5EF4-FFF2-40B4-BE49-F238E27FC236}">
                    <a16:creationId xmlns:a16="http://schemas.microsoft.com/office/drawing/2014/main" id="{07D4C511-0AFC-4422-BEC0-3420ABC2EAC2}"/>
                  </a:ext>
                </a:extLst>
              </p:cNvPr>
              <p:cNvSpPr/>
              <p:nvPr/>
            </p:nvSpPr>
            <p:spPr>
              <a:xfrm>
                <a:off x="3497631" y="3687038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891" name="椭圆 890">
                <a:extLst>
                  <a:ext uri="{FF2B5EF4-FFF2-40B4-BE49-F238E27FC236}">
                    <a16:creationId xmlns:a16="http://schemas.microsoft.com/office/drawing/2014/main" id="{DE6C7CCF-F064-4B07-8C00-92AEE6215307}"/>
                  </a:ext>
                </a:extLst>
              </p:cNvPr>
              <p:cNvSpPr/>
              <p:nvPr/>
            </p:nvSpPr>
            <p:spPr>
              <a:xfrm>
                <a:off x="3856618" y="3681955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892" name="椭圆 891">
                <a:extLst>
                  <a:ext uri="{FF2B5EF4-FFF2-40B4-BE49-F238E27FC236}">
                    <a16:creationId xmlns:a16="http://schemas.microsoft.com/office/drawing/2014/main" id="{FB63B1D8-9584-4265-80FF-D1AF63C218BD}"/>
                  </a:ext>
                </a:extLst>
              </p:cNvPr>
              <p:cNvSpPr/>
              <p:nvPr/>
            </p:nvSpPr>
            <p:spPr>
              <a:xfrm>
                <a:off x="4220670" y="3692109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893" name="椭圆 892">
                <a:extLst>
                  <a:ext uri="{FF2B5EF4-FFF2-40B4-BE49-F238E27FC236}">
                    <a16:creationId xmlns:a16="http://schemas.microsoft.com/office/drawing/2014/main" id="{72FDB1F1-3EFD-46AE-B722-4F9AD0387402}"/>
                  </a:ext>
                </a:extLst>
              </p:cNvPr>
              <p:cNvSpPr/>
              <p:nvPr/>
            </p:nvSpPr>
            <p:spPr>
              <a:xfrm>
                <a:off x="4574592" y="3685330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894" name="椭圆 893">
                <a:extLst>
                  <a:ext uri="{FF2B5EF4-FFF2-40B4-BE49-F238E27FC236}">
                    <a16:creationId xmlns:a16="http://schemas.microsoft.com/office/drawing/2014/main" id="{DADF704D-F903-410D-A9FF-86B81AD5C55C}"/>
                  </a:ext>
                </a:extLst>
              </p:cNvPr>
              <p:cNvSpPr/>
              <p:nvPr/>
            </p:nvSpPr>
            <p:spPr>
              <a:xfrm>
                <a:off x="5292566" y="3692109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895" name="椭圆 894">
                <a:extLst>
                  <a:ext uri="{FF2B5EF4-FFF2-40B4-BE49-F238E27FC236}">
                    <a16:creationId xmlns:a16="http://schemas.microsoft.com/office/drawing/2014/main" id="{7E3B7633-5E24-4CE8-BFF4-E19C8C5FFB21}"/>
                  </a:ext>
                </a:extLst>
              </p:cNvPr>
              <p:cNvSpPr/>
              <p:nvPr/>
            </p:nvSpPr>
            <p:spPr>
              <a:xfrm>
                <a:off x="4938644" y="3697193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896" name="椭圆 895">
                <a:extLst>
                  <a:ext uri="{FF2B5EF4-FFF2-40B4-BE49-F238E27FC236}">
                    <a16:creationId xmlns:a16="http://schemas.microsoft.com/office/drawing/2014/main" id="{E5C1D8CE-F51A-4FB6-83DC-F881AF260373}"/>
                  </a:ext>
                </a:extLst>
              </p:cNvPr>
              <p:cNvSpPr/>
              <p:nvPr/>
            </p:nvSpPr>
            <p:spPr>
              <a:xfrm>
                <a:off x="5648138" y="3692109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897" name="椭圆 896">
                <a:extLst>
                  <a:ext uri="{FF2B5EF4-FFF2-40B4-BE49-F238E27FC236}">
                    <a16:creationId xmlns:a16="http://schemas.microsoft.com/office/drawing/2014/main" id="{E776FC38-BE19-455F-B08C-19450DD25F88}"/>
                  </a:ext>
                </a:extLst>
              </p:cNvPr>
              <p:cNvSpPr/>
              <p:nvPr/>
            </p:nvSpPr>
            <p:spPr>
              <a:xfrm>
                <a:off x="2420643" y="4046019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898" name="椭圆 897">
                <a:extLst>
                  <a:ext uri="{FF2B5EF4-FFF2-40B4-BE49-F238E27FC236}">
                    <a16:creationId xmlns:a16="http://schemas.microsoft.com/office/drawing/2014/main" id="{3E60119E-14BC-4A9B-A970-D1E5EC56DCD8}"/>
                  </a:ext>
                </a:extLst>
              </p:cNvPr>
              <p:cNvSpPr/>
              <p:nvPr/>
            </p:nvSpPr>
            <p:spPr>
              <a:xfrm>
                <a:off x="2779630" y="4046018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899" name="椭圆 898">
                <a:extLst>
                  <a:ext uri="{FF2B5EF4-FFF2-40B4-BE49-F238E27FC236}">
                    <a16:creationId xmlns:a16="http://schemas.microsoft.com/office/drawing/2014/main" id="{4808AD95-9D93-4EA0-A31C-C4A482C2BFDB}"/>
                  </a:ext>
                </a:extLst>
              </p:cNvPr>
              <p:cNvSpPr/>
              <p:nvPr/>
            </p:nvSpPr>
            <p:spPr>
              <a:xfrm>
                <a:off x="3138617" y="4046018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900" name="椭圆 899">
                <a:extLst>
                  <a:ext uri="{FF2B5EF4-FFF2-40B4-BE49-F238E27FC236}">
                    <a16:creationId xmlns:a16="http://schemas.microsoft.com/office/drawing/2014/main" id="{9DAC0516-67DD-4BB6-AB64-0D6B502C3C36}"/>
                  </a:ext>
                </a:extLst>
              </p:cNvPr>
              <p:cNvSpPr/>
              <p:nvPr/>
            </p:nvSpPr>
            <p:spPr>
              <a:xfrm>
                <a:off x="3497604" y="4046018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901" name="椭圆 900">
                <a:extLst>
                  <a:ext uri="{FF2B5EF4-FFF2-40B4-BE49-F238E27FC236}">
                    <a16:creationId xmlns:a16="http://schemas.microsoft.com/office/drawing/2014/main" id="{FB839848-4BB3-4A32-BC3D-7159C52DE174}"/>
                  </a:ext>
                </a:extLst>
              </p:cNvPr>
              <p:cNvSpPr/>
              <p:nvPr/>
            </p:nvSpPr>
            <p:spPr>
              <a:xfrm>
                <a:off x="3856591" y="4040935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902" name="椭圆 901">
                <a:extLst>
                  <a:ext uri="{FF2B5EF4-FFF2-40B4-BE49-F238E27FC236}">
                    <a16:creationId xmlns:a16="http://schemas.microsoft.com/office/drawing/2014/main" id="{A5B33E84-56EC-4F51-AFC5-50CBCD13DFAE}"/>
                  </a:ext>
                </a:extLst>
              </p:cNvPr>
              <p:cNvSpPr/>
              <p:nvPr/>
            </p:nvSpPr>
            <p:spPr>
              <a:xfrm>
                <a:off x="4220643" y="4051089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903" name="椭圆 902">
                <a:extLst>
                  <a:ext uri="{FF2B5EF4-FFF2-40B4-BE49-F238E27FC236}">
                    <a16:creationId xmlns:a16="http://schemas.microsoft.com/office/drawing/2014/main" id="{06E8FF29-FCAD-41EA-A664-C8AE500100B1}"/>
                  </a:ext>
                </a:extLst>
              </p:cNvPr>
              <p:cNvSpPr/>
              <p:nvPr/>
            </p:nvSpPr>
            <p:spPr>
              <a:xfrm>
                <a:off x="4574565" y="4044310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904" name="椭圆 903">
                <a:extLst>
                  <a:ext uri="{FF2B5EF4-FFF2-40B4-BE49-F238E27FC236}">
                    <a16:creationId xmlns:a16="http://schemas.microsoft.com/office/drawing/2014/main" id="{F265DB5E-966A-4F8D-8369-0A6F9298E383}"/>
                  </a:ext>
                </a:extLst>
              </p:cNvPr>
              <p:cNvSpPr/>
              <p:nvPr/>
            </p:nvSpPr>
            <p:spPr>
              <a:xfrm>
                <a:off x="5292539" y="4051089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905" name="椭圆 904">
                <a:extLst>
                  <a:ext uri="{FF2B5EF4-FFF2-40B4-BE49-F238E27FC236}">
                    <a16:creationId xmlns:a16="http://schemas.microsoft.com/office/drawing/2014/main" id="{92329C6A-0A71-4B3A-8DAD-DE72DB4E7542}"/>
                  </a:ext>
                </a:extLst>
              </p:cNvPr>
              <p:cNvSpPr/>
              <p:nvPr/>
            </p:nvSpPr>
            <p:spPr>
              <a:xfrm>
                <a:off x="4938617" y="4056173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906" name="椭圆 905">
                <a:extLst>
                  <a:ext uri="{FF2B5EF4-FFF2-40B4-BE49-F238E27FC236}">
                    <a16:creationId xmlns:a16="http://schemas.microsoft.com/office/drawing/2014/main" id="{CC356F65-3A8D-4A8F-A878-ECAF573E56F2}"/>
                  </a:ext>
                </a:extLst>
              </p:cNvPr>
              <p:cNvSpPr/>
              <p:nvPr/>
            </p:nvSpPr>
            <p:spPr>
              <a:xfrm>
                <a:off x="5648111" y="4051089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907" name="椭圆 906">
                <a:extLst>
                  <a:ext uri="{FF2B5EF4-FFF2-40B4-BE49-F238E27FC236}">
                    <a16:creationId xmlns:a16="http://schemas.microsoft.com/office/drawing/2014/main" id="{E5DC48C1-FAAC-4BCA-BC69-B644EC00801D}"/>
                  </a:ext>
                </a:extLst>
              </p:cNvPr>
              <p:cNvSpPr/>
              <p:nvPr/>
            </p:nvSpPr>
            <p:spPr>
              <a:xfrm>
                <a:off x="2420643" y="4410084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908" name="椭圆 907">
                <a:extLst>
                  <a:ext uri="{FF2B5EF4-FFF2-40B4-BE49-F238E27FC236}">
                    <a16:creationId xmlns:a16="http://schemas.microsoft.com/office/drawing/2014/main" id="{BA16EA75-9FDA-40E2-B003-93F71C04E9F3}"/>
                  </a:ext>
                </a:extLst>
              </p:cNvPr>
              <p:cNvSpPr/>
              <p:nvPr/>
            </p:nvSpPr>
            <p:spPr>
              <a:xfrm>
                <a:off x="2779630" y="4410083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909" name="椭圆 908">
                <a:extLst>
                  <a:ext uri="{FF2B5EF4-FFF2-40B4-BE49-F238E27FC236}">
                    <a16:creationId xmlns:a16="http://schemas.microsoft.com/office/drawing/2014/main" id="{8CEFA11D-1717-408F-A7DA-989AC320DBCA}"/>
                  </a:ext>
                </a:extLst>
              </p:cNvPr>
              <p:cNvSpPr/>
              <p:nvPr/>
            </p:nvSpPr>
            <p:spPr>
              <a:xfrm>
                <a:off x="3138617" y="4410083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910" name="椭圆 909">
                <a:extLst>
                  <a:ext uri="{FF2B5EF4-FFF2-40B4-BE49-F238E27FC236}">
                    <a16:creationId xmlns:a16="http://schemas.microsoft.com/office/drawing/2014/main" id="{CDC6E199-68F7-49E6-BEC2-240E8D996924}"/>
                  </a:ext>
                </a:extLst>
              </p:cNvPr>
              <p:cNvSpPr/>
              <p:nvPr/>
            </p:nvSpPr>
            <p:spPr>
              <a:xfrm>
                <a:off x="3497604" y="4410083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911" name="椭圆 910">
                <a:extLst>
                  <a:ext uri="{FF2B5EF4-FFF2-40B4-BE49-F238E27FC236}">
                    <a16:creationId xmlns:a16="http://schemas.microsoft.com/office/drawing/2014/main" id="{35698E12-92B6-4755-9488-7D31D9A99629}"/>
                  </a:ext>
                </a:extLst>
              </p:cNvPr>
              <p:cNvSpPr/>
              <p:nvPr/>
            </p:nvSpPr>
            <p:spPr>
              <a:xfrm>
                <a:off x="3856591" y="4405000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912" name="椭圆 911">
                <a:extLst>
                  <a:ext uri="{FF2B5EF4-FFF2-40B4-BE49-F238E27FC236}">
                    <a16:creationId xmlns:a16="http://schemas.microsoft.com/office/drawing/2014/main" id="{77C2BBC2-2C50-4928-95C6-F93B16886809}"/>
                  </a:ext>
                </a:extLst>
              </p:cNvPr>
              <p:cNvSpPr/>
              <p:nvPr/>
            </p:nvSpPr>
            <p:spPr>
              <a:xfrm>
                <a:off x="4220643" y="4415154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913" name="椭圆 912">
                <a:extLst>
                  <a:ext uri="{FF2B5EF4-FFF2-40B4-BE49-F238E27FC236}">
                    <a16:creationId xmlns:a16="http://schemas.microsoft.com/office/drawing/2014/main" id="{1BF92F06-D370-438E-A169-160F2B3766D7}"/>
                  </a:ext>
                </a:extLst>
              </p:cNvPr>
              <p:cNvSpPr/>
              <p:nvPr/>
            </p:nvSpPr>
            <p:spPr>
              <a:xfrm>
                <a:off x="4574565" y="4408375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914" name="椭圆 913">
                <a:extLst>
                  <a:ext uri="{FF2B5EF4-FFF2-40B4-BE49-F238E27FC236}">
                    <a16:creationId xmlns:a16="http://schemas.microsoft.com/office/drawing/2014/main" id="{83AD71FE-3040-4504-B08F-11BE6F7CAA3B}"/>
                  </a:ext>
                </a:extLst>
              </p:cNvPr>
              <p:cNvSpPr/>
              <p:nvPr/>
            </p:nvSpPr>
            <p:spPr>
              <a:xfrm>
                <a:off x="5292539" y="4415154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915" name="椭圆 914">
                <a:extLst>
                  <a:ext uri="{FF2B5EF4-FFF2-40B4-BE49-F238E27FC236}">
                    <a16:creationId xmlns:a16="http://schemas.microsoft.com/office/drawing/2014/main" id="{F7EC0616-6B7C-44FA-B2AA-823BC5337469}"/>
                  </a:ext>
                </a:extLst>
              </p:cNvPr>
              <p:cNvSpPr/>
              <p:nvPr/>
            </p:nvSpPr>
            <p:spPr>
              <a:xfrm>
                <a:off x="4938617" y="4420238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916" name="椭圆 915">
                <a:extLst>
                  <a:ext uri="{FF2B5EF4-FFF2-40B4-BE49-F238E27FC236}">
                    <a16:creationId xmlns:a16="http://schemas.microsoft.com/office/drawing/2014/main" id="{D7908045-B4AB-4A86-9AF0-0DA23DA16162}"/>
                  </a:ext>
                </a:extLst>
              </p:cNvPr>
              <p:cNvSpPr/>
              <p:nvPr/>
            </p:nvSpPr>
            <p:spPr>
              <a:xfrm>
                <a:off x="5648111" y="4415154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917" name="椭圆 916">
                <a:extLst>
                  <a:ext uri="{FF2B5EF4-FFF2-40B4-BE49-F238E27FC236}">
                    <a16:creationId xmlns:a16="http://schemas.microsoft.com/office/drawing/2014/main" id="{115C8E98-6C16-4AF4-BEE0-476D3B0CBF6E}"/>
                  </a:ext>
                </a:extLst>
              </p:cNvPr>
              <p:cNvSpPr/>
              <p:nvPr/>
            </p:nvSpPr>
            <p:spPr>
              <a:xfrm>
                <a:off x="2420643" y="4774149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918" name="椭圆 917">
                <a:extLst>
                  <a:ext uri="{FF2B5EF4-FFF2-40B4-BE49-F238E27FC236}">
                    <a16:creationId xmlns:a16="http://schemas.microsoft.com/office/drawing/2014/main" id="{B4DD2AB5-A6CD-4985-B6B8-50D4928C964A}"/>
                  </a:ext>
                </a:extLst>
              </p:cNvPr>
              <p:cNvSpPr/>
              <p:nvPr/>
            </p:nvSpPr>
            <p:spPr>
              <a:xfrm>
                <a:off x="2779630" y="4774148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919" name="椭圆 918">
                <a:extLst>
                  <a:ext uri="{FF2B5EF4-FFF2-40B4-BE49-F238E27FC236}">
                    <a16:creationId xmlns:a16="http://schemas.microsoft.com/office/drawing/2014/main" id="{8FEC7BB5-9A6A-4179-8C43-31E47D24F239}"/>
                  </a:ext>
                </a:extLst>
              </p:cNvPr>
              <p:cNvSpPr/>
              <p:nvPr/>
            </p:nvSpPr>
            <p:spPr>
              <a:xfrm>
                <a:off x="3138617" y="4774148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920" name="椭圆 919">
                <a:extLst>
                  <a:ext uri="{FF2B5EF4-FFF2-40B4-BE49-F238E27FC236}">
                    <a16:creationId xmlns:a16="http://schemas.microsoft.com/office/drawing/2014/main" id="{406A2DFE-E0DB-4CE2-9874-8DC709F4DBB4}"/>
                  </a:ext>
                </a:extLst>
              </p:cNvPr>
              <p:cNvSpPr/>
              <p:nvPr/>
            </p:nvSpPr>
            <p:spPr>
              <a:xfrm>
                <a:off x="3497604" y="4774148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921" name="椭圆 920">
                <a:extLst>
                  <a:ext uri="{FF2B5EF4-FFF2-40B4-BE49-F238E27FC236}">
                    <a16:creationId xmlns:a16="http://schemas.microsoft.com/office/drawing/2014/main" id="{B474EA14-EDB9-46E8-9272-BFAA4E1E687C}"/>
                  </a:ext>
                </a:extLst>
              </p:cNvPr>
              <p:cNvSpPr/>
              <p:nvPr/>
            </p:nvSpPr>
            <p:spPr>
              <a:xfrm>
                <a:off x="3856591" y="4769065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922" name="椭圆 921">
                <a:extLst>
                  <a:ext uri="{FF2B5EF4-FFF2-40B4-BE49-F238E27FC236}">
                    <a16:creationId xmlns:a16="http://schemas.microsoft.com/office/drawing/2014/main" id="{A6C989F1-AF0C-43CD-AEE1-59F87B2B68DE}"/>
                  </a:ext>
                </a:extLst>
              </p:cNvPr>
              <p:cNvSpPr/>
              <p:nvPr/>
            </p:nvSpPr>
            <p:spPr>
              <a:xfrm>
                <a:off x="4220643" y="4779219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923" name="椭圆 922">
                <a:extLst>
                  <a:ext uri="{FF2B5EF4-FFF2-40B4-BE49-F238E27FC236}">
                    <a16:creationId xmlns:a16="http://schemas.microsoft.com/office/drawing/2014/main" id="{2EB5C8D3-8D89-4F6B-A071-471927AC76FA}"/>
                  </a:ext>
                </a:extLst>
              </p:cNvPr>
              <p:cNvSpPr/>
              <p:nvPr/>
            </p:nvSpPr>
            <p:spPr>
              <a:xfrm>
                <a:off x="4574565" y="4772440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924" name="椭圆 923">
                <a:extLst>
                  <a:ext uri="{FF2B5EF4-FFF2-40B4-BE49-F238E27FC236}">
                    <a16:creationId xmlns:a16="http://schemas.microsoft.com/office/drawing/2014/main" id="{F5D688BE-46FE-4D25-B600-5F944157F3F5}"/>
                  </a:ext>
                </a:extLst>
              </p:cNvPr>
              <p:cNvSpPr/>
              <p:nvPr/>
            </p:nvSpPr>
            <p:spPr>
              <a:xfrm>
                <a:off x="5292539" y="4779219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925" name="椭圆 924">
                <a:extLst>
                  <a:ext uri="{FF2B5EF4-FFF2-40B4-BE49-F238E27FC236}">
                    <a16:creationId xmlns:a16="http://schemas.microsoft.com/office/drawing/2014/main" id="{8979E42B-0376-4080-B769-A5AFA1686E95}"/>
                  </a:ext>
                </a:extLst>
              </p:cNvPr>
              <p:cNvSpPr/>
              <p:nvPr/>
            </p:nvSpPr>
            <p:spPr>
              <a:xfrm>
                <a:off x="4938617" y="4784303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926" name="椭圆 925">
                <a:extLst>
                  <a:ext uri="{FF2B5EF4-FFF2-40B4-BE49-F238E27FC236}">
                    <a16:creationId xmlns:a16="http://schemas.microsoft.com/office/drawing/2014/main" id="{A15060A2-7265-475C-8E55-E4285B3BC1D7}"/>
                  </a:ext>
                </a:extLst>
              </p:cNvPr>
              <p:cNvSpPr/>
              <p:nvPr/>
            </p:nvSpPr>
            <p:spPr>
              <a:xfrm>
                <a:off x="5648111" y="4779219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927" name="椭圆 926">
                <a:extLst>
                  <a:ext uri="{FF2B5EF4-FFF2-40B4-BE49-F238E27FC236}">
                    <a16:creationId xmlns:a16="http://schemas.microsoft.com/office/drawing/2014/main" id="{E82A11B5-35FB-4AFF-9343-0E74849337B2}"/>
                  </a:ext>
                </a:extLst>
              </p:cNvPr>
              <p:cNvSpPr/>
              <p:nvPr/>
            </p:nvSpPr>
            <p:spPr>
              <a:xfrm>
                <a:off x="2420643" y="5140856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928" name="椭圆 927">
                <a:extLst>
                  <a:ext uri="{FF2B5EF4-FFF2-40B4-BE49-F238E27FC236}">
                    <a16:creationId xmlns:a16="http://schemas.microsoft.com/office/drawing/2014/main" id="{EDADED21-BDA4-455C-AA4B-78EA80F30748}"/>
                  </a:ext>
                </a:extLst>
              </p:cNvPr>
              <p:cNvSpPr/>
              <p:nvPr/>
            </p:nvSpPr>
            <p:spPr>
              <a:xfrm>
                <a:off x="2779630" y="5140855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929" name="椭圆 928">
                <a:extLst>
                  <a:ext uri="{FF2B5EF4-FFF2-40B4-BE49-F238E27FC236}">
                    <a16:creationId xmlns:a16="http://schemas.microsoft.com/office/drawing/2014/main" id="{DA1DF9AC-8D9C-4C52-A179-9A858EBCCC28}"/>
                  </a:ext>
                </a:extLst>
              </p:cNvPr>
              <p:cNvSpPr/>
              <p:nvPr/>
            </p:nvSpPr>
            <p:spPr>
              <a:xfrm>
                <a:off x="3138617" y="5140855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930" name="椭圆 929">
                <a:extLst>
                  <a:ext uri="{FF2B5EF4-FFF2-40B4-BE49-F238E27FC236}">
                    <a16:creationId xmlns:a16="http://schemas.microsoft.com/office/drawing/2014/main" id="{3EE089D9-E124-408B-9822-22EB83304272}"/>
                  </a:ext>
                </a:extLst>
              </p:cNvPr>
              <p:cNvSpPr/>
              <p:nvPr/>
            </p:nvSpPr>
            <p:spPr>
              <a:xfrm>
                <a:off x="3497604" y="5140855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931" name="椭圆 930">
                <a:extLst>
                  <a:ext uri="{FF2B5EF4-FFF2-40B4-BE49-F238E27FC236}">
                    <a16:creationId xmlns:a16="http://schemas.microsoft.com/office/drawing/2014/main" id="{14355D7F-B17B-446E-968A-DADE14527200}"/>
                  </a:ext>
                </a:extLst>
              </p:cNvPr>
              <p:cNvSpPr/>
              <p:nvPr/>
            </p:nvSpPr>
            <p:spPr>
              <a:xfrm>
                <a:off x="3856591" y="5135772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932" name="椭圆 931">
                <a:extLst>
                  <a:ext uri="{FF2B5EF4-FFF2-40B4-BE49-F238E27FC236}">
                    <a16:creationId xmlns:a16="http://schemas.microsoft.com/office/drawing/2014/main" id="{3B50F8D3-BBFE-4340-8684-0C95AB4CB876}"/>
                  </a:ext>
                </a:extLst>
              </p:cNvPr>
              <p:cNvSpPr/>
              <p:nvPr/>
            </p:nvSpPr>
            <p:spPr>
              <a:xfrm>
                <a:off x="4220643" y="5145926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933" name="椭圆 932">
                <a:extLst>
                  <a:ext uri="{FF2B5EF4-FFF2-40B4-BE49-F238E27FC236}">
                    <a16:creationId xmlns:a16="http://schemas.microsoft.com/office/drawing/2014/main" id="{2FCD3756-0371-4A02-9684-0689A4D6D2DA}"/>
                  </a:ext>
                </a:extLst>
              </p:cNvPr>
              <p:cNvSpPr/>
              <p:nvPr/>
            </p:nvSpPr>
            <p:spPr>
              <a:xfrm>
                <a:off x="4574565" y="5139147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934" name="椭圆 933">
                <a:extLst>
                  <a:ext uri="{FF2B5EF4-FFF2-40B4-BE49-F238E27FC236}">
                    <a16:creationId xmlns:a16="http://schemas.microsoft.com/office/drawing/2014/main" id="{D9943551-E211-4E6D-837B-C3B81A87BC26}"/>
                  </a:ext>
                </a:extLst>
              </p:cNvPr>
              <p:cNvSpPr/>
              <p:nvPr/>
            </p:nvSpPr>
            <p:spPr>
              <a:xfrm>
                <a:off x="5292539" y="5145926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935" name="椭圆 934">
                <a:extLst>
                  <a:ext uri="{FF2B5EF4-FFF2-40B4-BE49-F238E27FC236}">
                    <a16:creationId xmlns:a16="http://schemas.microsoft.com/office/drawing/2014/main" id="{8FB8DB21-0B6B-4D55-B30F-06F121D66F98}"/>
                  </a:ext>
                </a:extLst>
              </p:cNvPr>
              <p:cNvSpPr/>
              <p:nvPr/>
            </p:nvSpPr>
            <p:spPr>
              <a:xfrm>
                <a:off x="4938617" y="5151010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936" name="椭圆 935">
                <a:extLst>
                  <a:ext uri="{FF2B5EF4-FFF2-40B4-BE49-F238E27FC236}">
                    <a16:creationId xmlns:a16="http://schemas.microsoft.com/office/drawing/2014/main" id="{9187ED30-CF0C-4429-BFB6-45E8CFF29C2F}"/>
                  </a:ext>
                </a:extLst>
              </p:cNvPr>
              <p:cNvSpPr/>
              <p:nvPr/>
            </p:nvSpPr>
            <p:spPr>
              <a:xfrm>
                <a:off x="5648111" y="5145926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937" name="椭圆 936">
                <a:extLst>
                  <a:ext uri="{FF2B5EF4-FFF2-40B4-BE49-F238E27FC236}">
                    <a16:creationId xmlns:a16="http://schemas.microsoft.com/office/drawing/2014/main" id="{DE5D014A-6244-46B3-A39F-40ECA1D1BB4F}"/>
                  </a:ext>
                </a:extLst>
              </p:cNvPr>
              <p:cNvSpPr/>
              <p:nvPr/>
            </p:nvSpPr>
            <p:spPr>
              <a:xfrm>
                <a:off x="2420618" y="5497410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938" name="椭圆 937">
                <a:extLst>
                  <a:ext uri="{FF2B5EF4-FFF2-40B4-BE49-F238E27FC236}">
                    <a16:creationId xmlns:a16="http://schemas.microsoft.com/office/drawing/2014/main" id="{0EAD42D5-4D54-483C-A943-03D84FE34719}"/>
                  </a:ext>
                </a:extLst>
              </p:cNvPr>
              <p:cNvSpPr/>
              <p:nvPr/>
            </p:nvSpPr>
            <p:spPr>
              <a:xfrm>
                <a:off x="2779605" y="5497409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939" name="椭圆 938">
                <a:extLst>
                  <a:ext uri="{FF2B5EF4-FFF2-40B4-BE49-F238E27FC236}">
                    <a16:creationId xmlns:a16="http://schemas.microsoft.com/office/drawing/2014/main" id="{D4BC8E14-9B90-48A6-85EE-3CF1FB4273ED}"/>
                  </a:ext>
                </a:extLst>
              </p:cNvPr>
              <p:cNvSpPr/>
              <p:nvPr/>
            </p:nvSpPr>
            <p:spPr>
              <a:xfrm>
                <a:off x="3138592" y="5497409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940" name="椭圆 939">
                <a:extLst>
                  <a:ext uri="{FF2B5EF4-FFF2-40B4-BE49-F238E27FC236}">
                    <a16:creationId xmlns:a16="http://schemas.microsoft.com/office/drawing/2014/main" id="{A69B30B7-682B-4B38-B586-534472DA9FB4}"/>
                  </a:ext>
                </a:extLst>
              </p:cNvPr>
              <p:cNvSpPr/>
              <p:nvPr/>
            </p:nvSpPr>
            <p:spPr>
              <a:xfrm>
                <a:off x="3497579" y="5497409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941" name="椭圆 940">
                <a:extLst>
                  <a:ext uri="{FF2B5EF4-FFF2-40B4-BE49-F238E27FC236}">
                    <a16:creationId xmlns:a16="http://schemas.microsoft.com/office/drawing/2014/main" id="{50E26B90-4B92-42B3-8A7B-02C1B81CC24F}"/>
                  </a:ext>
                </a:extLst>
              </p:cNvPr>
              <p:cNvSpPr/>
              <p:nvPr/>
            </p:nvSpPr>
            <p:spPr>
              <a:xfrm>
                <a:off x="3856566" y="5492326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942" name="椭圆 941">
                <a:extLst>
                  <a:ext uri="{FF2B5EF4-FFF2-40B4-BE49-F238E27FC236}">
                    <a16:creationId xmlns:a16="http://schemas.microsoft.com/office/drawing/2014/main" id="{CCE5C2A6-B154-4480-838F-0C713DD0AB18}"/>
                  </a:ext>
                </a:extLst>
              </p:cNvPr>
              <p:cNvSpPr/>
              <p:nvPr/>
            </p:nvSpPr>
            <p:spPr>
              <a:xfrm>
                <a:off x="4220618" y="5502480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943" name="椭圆 942">
                <a:extLst>
                  <a:ext uri="{FF2B5EF4-FFF2-40B4-BE49-F238E27FC236}">
                    <a16:creationId xmlns:a16="http://schemas.microsoft.com/office/drawing/2014/main" id="{04D00E3B-5DA0-4237-B6FC-E2DE2B7D2E74}"/>
                  </a:ext>
                </a:extLst>
              </p:cNvPr>
              <p:cNvSpPr/>
              <p:nvPr/>
            </p:nvSpPr>
            <p:spPr>
              <a:xfrm>
                <a:off x="4574540" y="5495701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944" name="椭圆 943">
                <a:extLst>
                  <a:ext uri="{FF2B5EF4-FFF2-40B4-BE49-F238E27FC236}">
                    <a16:creationId xmlns:a16="http://schemas.microsoft.com/office/drawing/2014/main" id="{08AC3EC1-9FCC-4EBC-AF87-E63A0949545A}"/>
                  </a:ext>
                </a:extLst>
              </p:cNvPr>
              <p:cNvSpPr/>
              <p:nvPr/>
            </p:nvSpPr>
            <p:spPr>
              <a:xfrm>
                <a:off x="5292514" y="5502480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945" name="椭圆 944">
                <a:extLst>
                  <a:ext uri="{FF2B5EF4-FFF2-40B4-BE49-F238E27FC236}">
                    <a16:creationId xmlns:a16="http://schemas.microsoft.com/office/drawing/2014/main" id="{D149C386-16A0-4BAD-890E-7F638DA63A5F}"/>
                  </a:ext>
                </a:extLst>
              </p:cNvPr>
              <p:cNvSpPr/>
              <p:nvPr/>
            </p:nvSpPr>
            <p:spPr>
              <a:xfrm>
                <a:off x="4938592" y="5507564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946" name="椭圆 945">
                <a:extLst>
                  <a:ext uri="{FF2B5EF4-FFF2-40B4-BE49-F238E27FC236}">
                    <a16:creationId xmlns:a16="http://schemas.microsoft.com/office/drawing/2014/main" id="{EDEE7175-8B2A-4D4F-80F4-B5AA3B80C0CC}"/>
                  </a:ext>
                </a:extLst>
              </p:cNvPr>
              <p:cNvSpPr/>
              <p:nvPr/>
            </p:nvSpPr>
            <p:spPr>
              <a:xfrm>
                <a:off x="5648086" y="5502480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947" name="椭圆 946">
                <a:extLst>
                  <a:ext uri="{FF2B5EF4-FFF2-40B4-BE49-F238E27FC236}">
                    <a16:creationId xmlns:a16="http://schemas.microsoft.com/office/drawing/2014/main" id="{3E338FAB-35DB-4D68-94C6-905184B8C585}"/>
                  </a:ext>
                </a:extLst>
              </p:cNvPr>
              <p:cNvSpPr/>
              <p:nvPr/>
            </p:nvSpPr>
            <p:spPr>
              <a:xfrm>
                <a:off x="2420643" y="5846237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948" name="椭圆 947">
                <a:extLst>
                  <a:ext uri="{FF2B5EF4-FFF2-40B4-BE49-F238E27FC236}">
                    <a16:creationId xmlns:a16="http://schemas.microsoft.com/office/drawing/2014/main" id="{6615172E-0250-4A04-B0D2-90241A572422}"/>
                  </a:ext>
                </a:extLst>
              </p:cNvPr>
              <p:cNvSpPr/>
              <p:nvPr/>
            </p:nvSpPr>
            <p:spPr>
              <a:xfrm>
                <a:off x="2779630" y="5846236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949" name="椭圆 948">
                <a:extLst>
                  <a:ext uri="{FF2B5EF4-FFF2-40B4-BE49-F238E27FC236}">
                    <a16:creationId xmlns:a16="http://schemas.microsoft.com/office/drawing/2014/main" id="{2D2B96AE-CE34-4E2F-9DBE-7B03BA1AEF40}"/>
                  </a:ext>
                </a:extLst>
              </p:cNvPr>
              <p:cNvSpPr/>
              <p:nvPr/>
            </p:nvSpPr>
            <p:spPr>
              <a:xfrm>
                <a:off x="3138617" y="5846236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950" name="椭圆 949">
                <a:extLst>
                  <a:ext uri="{FF2B5EF4-FFF2-40B4-BE49-F238E27FC236}">
                    <a16:creationId xmlns:a16="http://schemas.microsoft.com/office/drawing/2014/main" id="{3781DA45-F77E-41A9-B5FB-C89A28FB64D1}"/>
                  </a:ext>
                </a:extLst>
              </p:cNvPr>
              <p:cNvSpPr/>
              <p:nvPr/>
            </p:nvSpPr>
            <p:spPr>
              <a:xfrm>
                <a:off x="3497604" y="5846236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951" name="椭圆 950">
                <a:extLst>
                  <a:ext uri="{FF2B5EF4-FFF2-40B4-BE49-F238E27FC236}">
                    <a16:creationId xmlns:a16="http://schemas.microsoft.com/office/drawing/2014/main" id="{7D4AD282-9032-4E29-8879-DA5BB6327846}"/>
                  </a:ext>
                </a:extLst>
              </p:cNvPr>
              <p:cNvSpPr/>
              <p:nvPr/>
            </p:nvSpPr>
            <p:spPr>
              <a:xfrm>
                <a:off x="3856591" y="5841153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952" name="椭圆 951">
                <a:extLst>
                  <a:ext uri="{FF2B5EF4-FFF2-40B4-BE49-F238E27FC236}">
                    <a16:creationId xmlns:a16="http://schemas.microsoft.com/office/drawing/2014/main" id="{8C090FE6-22C1-4618-A676-D2754BD16231}"/>
                  </a:ext>
                </a:extLst>
              </p:cNvPr>
              <p:cNvSpPr/>
              <p:nvPr/>
            </p:nvSpPr>
            <p:spPr>
              <a:xfrm>
                <a:off x="4220643" y="5851307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953" name="椭圆 952">
                <a:extLst>
                  <a:ext uri="{FF2B5EF4-FFF2-40B4-BE49-F238E27FC236}">
                    <a16:creationId xmlns:a16="http://schemas.microsoft.com/office/drawing/2014/main" id="{FFBB8EA0-B76D-4DE7-8277-6BD019A56801}"/>
                  </a:ext>
                </a:extLst>
              </p:cNvPr>
              <p:cNvSpPr/>
              <p:nvPr/>
            </p:nvSpPr>
            <p:spPr>
              <a:xfrm>
                <a:off x="4574565" y="5844528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954" name="椭圆 953">
                <a:extLst>
                  <a:ext uri="{FF2B5EF4-FFF2-40B4-BE49-F238E27FC236}">
                    <a16:creationId xmlns:a16="http://schemas.microsoft.com/office/drawing/2014/main" id="{1EE8D3A1-AF9A-41F5-A7EE-6435CCE4B130}"/>
                  </a:ext>
                </a:extLst>
              </p:cNvPr>
              <p:cNvSpPr/>
              <p:nvPr/>
            </p:nvSpPr>
            <p:spPr>
              <a:xfrm>
                <a:off x="5292539" y="5851307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955" name="椭圆 954">
                <a:extLst>
                  <a:ext uri="{FF2B5EF4-FFF2-40B4-BE49-F238E27FC236}">
                    <a16:creationId xmlns:a16="http://schemas.microsoft.com/office/drawing/2014/main" id="{1F823141-60B0-4CAF-93EE-FB6B4C529A05}"/>
                  </a:ext>
                </a:extLst>
              </p:cNvPr>
              <p:cNvSpPr/>
              <p:nvPr/>
            </p:nvSpPr>
            <p:spPr>
              <a:xfrm>
                <a:off x="4938617" y="5856391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956" name="椭圆 955">
                <a:extLst>
                  <a:ext uri="{FF2B5EF4-FFF2-40B4-BE49-F238E27FC236}">
                    <a16:creationId xmlns:a16="http://schemas.microsoft.com/office/drawing/2014/main" id="{9B204854-EE99-40EF-9D01-4C2405E66825}"/>
                  </a:ext>
                </a:extLst>
              </p:cNvPr>
              <p:cNvSpPr/>
              <p:nvPr/>
            </p:nvSpPr>
            <p:spPr>
              <a:xfrm>
                <a:off x="5648111" y="5851307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957" name="椭圆 956">
                <a:extLst>
                  <a:ext uri="{FF2B5EF4-FFF2-40B4-BE49-F238E27FC236}">
                    <a16:creationId xmlns:a16="http://schemas.microsoft.com/office/drawing/2014/main" id="{F21A2B80-55FB-47E3-B7D1-2F63D94811D5}"/>
                  </a:ext>
                </a:extLst>
              </p:cNvPr>
              <p:cNvSpPr/>
              <p:nvPr/>
            </p:nvSpPr>
            <p:spPr>
              <a:xfrm>
                <a:off x="2420643" y="6203507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958" name="椭圆 957">
                <a:extLst>
                  <a:ext uri="{FF2B5EF4-FFF2-40B4-BE49-F238E27FC236}">
                    <a16:creationId xmlns:a16="http://schemas.microsoft.com/office/drawing/2014/main" id="{40966E05-F1BA-4AA0-99F1-9BDD6ECF61A5}"/>
                  </a:ext>
                </a:extLst>
              </p:cNvPr>
              <p:cNvSpPr/>
              <p:nvPr/>
            </p:nvSpPr>
            <p:spPr>
              <a:xfrm>
                <a:off x="2779630" y="6203506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959" name="椭圆 958">
                <a:extLst>
                  <a:ext uri="{FF2B5EF4-FFF2-40B4-BE49-F238E27FC236}">
                    <a16:creationId xmlns:a16="http://schemas.microsoft.com/office/drawing/2014/main" id="{C465CA3F-4742-4FFA-B132-1285CCF5B33D}"/>
                  </a:ext>
                </a:extLst>
              </p:cNvPr>
              <p:cNvSpPr/>
              <p:nvPr/>
            </p:nvSpPr>
            <p:spPr>
              <a:xfrm>
                <a:off x="3138617" y="6203506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960" name="椭圆 959">
                <a:extLst>
                  <a:ext uri="{FF2B5EF4-FFF2-40B4-BE49-F238E27FC236}">
                    <a16:creationId xmlns:a16="http://schemas.microsoft.com/office/drawing/2014/main" id="{0C132090-1F89-4A0C-9658-B4B4014FA46C}"/>
                  </a:ext>
                </a:extLst>
              </p:cNvPr>
              <p:cNvSpPr/>
              <p:nvPr/>
            </p:nvSpPr>
            <p:spPr>
              <a:xfrm>
                <a:off x="3497604" y="6203506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961" name="椭圆 960">
                <a:extLst>
                  <a:ext uri="{FF2B5EF4-FFF2-40B4-BE49-F238E27FC236}">
                    <a16:creationId xmlns:a16="http://schemas.microsoft.com/office/drawing/2014/main" id="{1036BEA7-6E30-4C3D-B34B-71F9F18029F4}"/>
                  </a:ext>
                </a:extLst>
              </p:cNvPr>
              <p:cNvSpPr/>
              <p:nvPr/>
            </p:nvSpPr>
            <p:spPr>
              <a:xfrm>
                <a:off x="3856591" y="6198423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962" name="椭圆 961">
                <a:extLst>
                  <a:ext uri="{FF2B5EF4-FFF2-40B4-BE49-F238E27FC236}">
                    <a16:creationId xmlns:a16="http://schemas.microsoft.com/office/drawing/2014/main" id="{3C4C75DC-1A98-4956-8C3B-C895793804FC}"/>
                  </a:ext>
                </a:extLst>
              </p:cNvPr>
              <p:cNvSpPr/>
              <p:nvPr/>
            </p:nvSpPr>
            <p:spPr>
              <a:xfrm>
                <a:off x="4220643" y="6208577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963" name="椭圆 962">
                <a:extLst>
                  <a:ext uri="{FF2B5EF4-FFF2-40B4-BE49-F238E27FC236}">
                    <a16:creationId xmlns:a16="http://schemas.microsoft.com/office/drawing/2014/main" id="{B9058AD7-BBA8-4EAF-A0F2-B8DDD7A28B0D}"/>
                  </a:ext>
                </a:extLst>
              </p:cNvPr>
              <p:cNvSpPr/>
              <p:nvPr/>
            </p:nvSpPr>
            <p:spPr>
              <a:xfrm>
                <a:off x="4574565" y="6201798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964" name="椭圆 963">
                <a:extLst>
                  <a:ext uri="{FF2B5EF4-FFF2-40B4-BE49-F238E27FC236}">
                    <a16:creationId xmlns:a16="http://schemas.microsoft.com/office/drawing/2014/main" id="{A81D50CB-F137-4DC6-A7C7-FB7491456D66}"/>
                  </a:ext>
                </a:extLst>
              </p:cNvPr>
              <p:cNvSpPr/>
              <p:nvPr/>
            </p:nvSpPr>
            <p:spPr>
              <a:xfrm>
                <a:off x="5292539" y="6208577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965" name="椭圆 964">
                <a:extLst>
                  <a:ext uri="{FF2B5EF4-FFF2-40B4-BE49-F238E27FC236}">
                    <a16:creationId xmlns:a16="http://schemas.microsoft.com/office/drawing/2014/main" id="{E02B27DD-E0A8-44BD-BB31-F51195054307}"/>
                  </a:ext>
                </a:extLst>
              </p:cNvPr>
              <p:cNvSpPr/>
              <p:nvPr/>
            </p:nvSpPr>
            <p:spPr>
              <a:xfrm>
                <a:off x="4938617" y="6213661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966" name="椭圆 965">
                <a:extLst>
                  <a:ext uri="{FF2B5EF4-FFF2-40B4-BE49-F238E27FC236}">
                    <a16:creationId xmlns:a16="http://schemas.microsoft.com/office/drawing/2014/main" id="{74E78871-1474-441C-909C-2E56B8B04A40}"/>
                  </a:ext>
                </a:extLst>
              </p:cNvPr>
              <p:cNvSpPr/>
              <p:nvPr/>
            </p:nvSpPr>
            <p:spPr>
              <a:xfrm>
                <a:off x="5648111" y="6208577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967" name="椭圆 966">
                <a:extLst>
                  <a:ext uri="{FF2B5EF4-FFF2-40B4-BE49-F238E27FC236}">
                    <a16:creationId xmlns:a16="http://schemas.microsoft.com/office/drawing/2014/main" id="{FFF325B9-D04F-4569-8377-200D1E988B1D}"/>
                  </a:ext>
                </a:extLst>
              </p:cNvPr>
              <p:cNvSpPr/>
              <p:nvPr/>
            </p:nvSpPr>
            <p:spPr>
              <a:xfrm>
                <a:off x="2420643" y="6576237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968" name="椭圆 967">
                <a:extLst>
                  <a:ext uri="{FF2B5EF4-FFF2-40B4-BE49-F238E27FC236}">
                    <a16:creationId xmlns:a16="http://schemas.microsoft.com/office/drawing/2014/main" id="{DF2FAE66-A4DA-4904-A523-A621C3C20DF4}"/>
                  </a:ext>
                </a:extLst>
              </p:cNvPr>
              <p:cNvSpPr/>
              <p:nvPr/>
            </p:nvSpPr>
            <p:spPr>
              <a:xfrm>
                <a:off x="2779630" y="6576236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969" name="椭圆 968">
                <a:extLst>
                  <a:ext uri="{FF2B5EF4-FFF2-40B4-BE49-F238E27FC236}">
                    <a16:creationId xmlns:a16="http://schemas.microsoft.com/office/drawing/2014/main" id="{5779370A-1359-4C6F-8A82-A1FCBED8C2AE}"/>
                  </a:ext>
                </a:extLst>
              </p:cNvPr>
              <p:cNvSpPr/>
              <p:nvPr/>
            </p:nvSpPr>
            <p:spPr>
              <a:xfrm>
                <a:off x="3138617" y="6576236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970" name="椭圆 969">
                <a:extLst>
                  <a:ext uri="{FF2B5EF4-FFF2-40B4-BE49-F238E27FC236}">
                    <a16:creationId xmlns:a16="http://schemas.microsoft.com/office/drawing/2014/main" id="{F2351C48-D065-4F74-B6BB-130FA56D03F2}"/>
                  </a:ext>
                </a:extLst>
              </p:cNvPr>
              <p:cNvSpPr/>
              <p:nvPr/>
            </p:nvSpPr>
            <p:spPr>
              <a:xfrm>
                <a:off x="3497604" y="6576236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971" name="椭圆 970">
                <a:extLst>
                  <a:ext uri="{FF2B5EF4-FFF2-40B4-BE49-F238E27FC236}">
                    <a16:creationId xmlns:a16="http://schemas.microsoft.com/office/drawing/2014/main" id="{1EC30A3D-1ED9-479C-9B99-2D7E5F7C5DAB}"/>
                  </a:ext>
                </a:extLst>
              </p:cNvPr>
              <p:cNvSpPr/>
              <p:nvPr/>
            </p:nvSpPr>
            <p:spPr>
              <a:xfrm>
                <a:off x="3856591" y="6571153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972" name="椭圆 971">
                <a:extLst>
                  <a:ext uri="{FF2B5EF4-FFF2-40B4-BE49-F238E27FC236}">
                    <a16:creationId xmlns:a16="http://schemas.microsoft.com/office/drawing/2014/main" id="{D96D054A-B306-4B5A-9265-97BA3B40C88E}"/>
                  </a:ext>
                </a:extLst>
              </p:cNvPr>
              <p:cNvSpPr/>
              <p:nvPr/>
            </p:nvSpPr>
            <p:spPr>
              <a:xfrm>
                <a:off x="4220643" y="6581307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973" name="椭圆 972">
                <a:extLst>
                  <a:ext uri="{FF2B5EF4-FFF2-40B4-BE49-F238E27FC236}">
                    <a16:creationId xmlns:a16="http://schemas.microsoft.com/office/drawing/2014/main" id="{8B6ECE43-598C-4CAC-A5AC-1A86110C833F}"/>
                  </a:ext>
                </a:extLst>
              </p:cNvPr>
              <p:cNvSpPr/>
              <p:nvPr/>
            </p:nvSpPr>
            <p:spPr>
              <a:xfrm>
                <a:off x="4574565" y="6574528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974" name="椭圆 973">
                <a:extLst>
                  <a:ext uri="{FF2B5EF4-FFF2-40B4-BE49-F238E27FC236}">
                    <a16:creationId xmlns:a16="http://schemas.microsoft.com/office/drawing/2014/main" id="{C0CA1C72-6A02-403E-BB92-F43D00ACEA9B}"/>
                  </a:ext>
                </a:extLst>
              </p:cNvPr>
              <p:cNvSpPr/>
              <p:nvPr/>
            </p:nvSpPr>
            <p:spPr>
              <a:xfrm>
                <a:off x="5292539" y="6581307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975" name="椭圆 974">
                <a:extLst>
                  <a:ext uri="{FF2B5EF4-FFF2-40B4-BE49-F238E27FC236}">
                    <a16:creationId xmlns:a16="http://schemas.microsoft.com/office/drawing/2014/main" id="{0A9D8CD3-A8BC-464A-85A9-BAEC6B29FDC0}"/>
                  </a:ext>
                </a:extLst>
              </p:cNvPr>
              <p:cNvSpPr/>
              <p:nvPr/>
            </p:nvSpPr>
            <p:spPr>
              <a:xfrm>
                <a:off x="4938617" y="6586391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sp>
            <p:nvSpPr>
              <p:cNvPr id="976" name="椭圆 975">
                <a:extLst>
                  <a:ext uri="{FF2B5EF4-FFF2-40B4-BE49-F238E27FC236}">
                    <a16:creationId xmlns:a16="http://schemas.microsoft.com/office/drawing/2014/main" id="{67402BDE-CC92-479F-91AB-13E66CADD4FC}"/>
                  </a:ext>
                </a:extLst>
              </p:cNvPr>
              <p:cNvSpPr/>
              <p:nvPr/>
            </p:nvSpPr>
            <p:spPr>
              <a:xfrm>
                <a:off x="5648111" y="6581307"/>
                <a:ext cx="159691" cy="15969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1200" dirty="0"/>
              </a:p>
            </p:txBody>
          </p:sp>
          <p:cxnSp>
            <p:nvCxnSpPr>
              <p:cNvPr id="977" name="直接连接符 976">
                <a:extLst>
                  <a:ext uri="{FF2B5EF4-FFF2-40B4-BE49-F238E27FC236}">
                    <a16:creationId xmlns:a16="http://schemas.microsoft.com/office/drawing/2014/main" id="{35BA6EC5-AB12-486A-8126-EA9093AD3821}"/>
                  </a:ext>
                </a:extLst>
              </p:cNvPr>
              <p:cNvCxnSpPr>
                <a:stCxn id="742" idx="6"/>
                <a:endCxn id="616" idx="2"/>
              </p:cNvCxnSpPr>
              <p:nvPr/>
            </p:nvCxnSpPr>
            <p:spPr>
              <a:xfrm flipV="1">
                <a:off x="5807854" y="3056170"/>
                <a:ext cx="212730" cy="393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8" name="直接连接符 977">
                <a:extLst>
                  <a:ext uri="{FF2B5EF4-FFF2-40B4-BE49-F238E27FC236}">
                    <a16:creationId xmlns:a16="http://schemas.microsoft.com/office/drawing/2014/main" id="{C78CB742-6FA8-47B0-84A6-F5A1238F3BAA}"/>
                  </a:ext>
                </a:extLst>
              </p:cNvPr>
              <p:cNvCxnSpPr>
                <a:stCxn id="742" idx="4"/>
                <a:endCxn id="886" idx="0"/>
              </p:cNvCxnSpPr>
              <p:nvPr/>
            </p:nvCxnSpPr>
            <p:spPr>
              <a:xfrm flipH="1">
                <a:off x="5727984" y="3139949"/>
                <a:ext cx="25" cy="20333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9" name="直接连接符 978">
                <a:extLst>
                  <a:ext uri="{FF2B5EF4-FFF2-40B4-BE49-F238E27FC236}">
                    <a16:creationId xmlns:a16="http://schemas.microsoft.com/office/drawing/2014/main" id="{D6914BBA-CEEC-4D81-81A4-32BFCD110F8B}"/>
                  </a:ext>
                </a:extLst>
              </p:cNvPr>
              <p:cNvCxnSpPr>
                <a:stCxn id="886" idx="6"/>
                <a:endCxn id="760" idx="2"/>
              </p:cNvCxnSpPr>
              <p:nvPr/>
            </p:nvCxnSpPr>
            <p:spPr>
              <a:xfrm flipV="1">
                <a:off x="5807829" y="3419194"/>
                <a:ext cx="212730" cy="393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0" name="直接连接符 979">
                <a:extLst>
                  <a:ext uri="{FF2B5EF4-FFF2-40B4-BE49-F238E27FC236}">
                    <a16:creationId xmlns:a16="http://schemas.microsoft.com/office/drawing/2014/main" id="{19068E79-9DF4-42F6-ACEC-2A4E972AB470}"/>
                  </a:ext>
                </a:extLst>
              </p:cNvPr>
              <p:cNvCxnSpPr>
                <a:stCxn id="616" idx="4"/>
                <a:endCxn id="760" idx="0"/>
              </p:cNvCxnSpPr>
              <p:nvPr/>
            </p:nvCxnSpPr>
            <p:spPr>
              <a:xfrm flipH="1">
                <a:off x="6100405" y="3136015"/>
                <a:ext cx="25" cy="20333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1" name="直接连接符 980">
                <a:extLst>
                  <a:ext uri="{FF2B5EF4-FFF2-40B4-BE49-F238E27FC236}">
                    <a16:creationId xmlns:a16="http://schemas.microsoft.com/office/drawing/2014/main" id="{DA4BF8AC-249D-4F3B-8550-6FE923FFFE66}"/>
                  </a:ext>
                </a:extLst>
              </p:cNvPr>
              <p:cNvCxnSpPr>
                <a:stCxn id="652" idx="6"/>
                <a:endCxn id="526" idx="2"/>
              </p:cNvCxnSpPr>
              <p:nvPr/>
            </p:nvCxnSpPr>
            <p:spPr>
              <a:xfrm flipV="1">
                <a:off x="5807881" y="-181855"/>
                <a:ext cx="212730" cy="393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2" name="直接连接符 981">
                <a:extLst>
                  <a:ext uri="{FF2B5EF4-FFF2-40B4-BE49-F238E27FC236}">
                    <a16:creationId xmlns:a16="http://schemas.microsoft.com/office/drawing/2014/main" id="{748CAECB-DA54-4FBC-B00D-C8451C59600F}"/>
                  </a:ext>
                </a:extLst>
              </p:cNvPr>
              <p:cNvCxnSpPr>
                <a:stCxn id="625" idx="4"/>
                <a:endCxn id="769" idx="0"/>
              </p:cNvCxnSpPr>
              <p:nvPr/>
            </p:nvCxnSpPr>
            <p:spPr>
              <a:xfrm flipH="1">
                <a:off x="9327873" y="3141085"/>
                <a:ext cx="25" cy="20333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3" name="直接连接符 982">
                <a:extLst>
                  <a:ext uri="{FF2B5EF4-FFF2-40B4-BE49-F238E27FC236}">
                    <a16:creationId xmlns:a16="http://schemas.microsoft.com/office/drawing/2014/main" id="{C46DC522-9D19-481E-8DED-2EB34A5889E5}"/>
                  </a:ext>
                </a:extLst>
              </p:cNvPr>
              <p:cNvCxnSpPr>
                <a:stCxn id="733" idx="4"/>
                <a:endCxn id="877" idx="0"/>
              </p:cNvCxnSpPr>
              <p:nvPr/>
            </p:nvCxnSpPr>
            <p:spPr>
              <a:xfrm flipH="1">
                <a:off x="2500516" y="3134879"/>
                <a:ext cx="25" cy="20333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4" name="直接连接符 983">
                <a:extLst>
                  <a:ext uri="{FF2B5EF4-FFF2-40B4-BE49-F238E27FC236}">
                    <a16:creationId xmlns:a16="http://schemas.microsoft.com/office/drawing/2014/main" id="{EF65FA08-3C3B-490A-9053-E4A49D314731}"/>
                  </a:ext>
                </a:extLst>
              </p:cNvPr>
              <p:cNvCxnSpPr>
                <a:stCxn id="976" idx="6"/>
                <a:endCxn id="850" idx="2"/>
              </p:cNvCxnSpPr>
              <p:nvPr/>
            </p:nvCxnSpPr>
            <p:spPr>
              <a:xfrm flipV="1">
                <a:off x="5807802" y="6657219"/>
                <a:ext cx="212730" cy="3934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6" name="矩形 495">
              <a:extLst>
                <a:ext uri="{FF2B5EF4-FFF2-40B4-BE49-F238E27FC236}">
                  <a16:creationId xmlns:a16="http://schemas.microsoft.com/office/drawing/2014/main" id="{2CE53A12-EBF3-4E9A-9704-0F46E2657A69}"/>
                </a:ext>
              </a:extLst>
            </p:cNvPr>
            <p:cNvSpPr/>
            <p:nvPr/>
          </p:nvSpPr>
          <p:spPr>
            <a:xfrm>
              <a:off x="4713814" y="1168388"/>
              <a:ext cx="1442162" cy="1588867"/>
            </a:xfrm>
            <a:prstGeom prst="rect">
              <a:avLst/>
            </a:prstGeom>
            <a:solidFill>
              <a:schemeClr val="accent1"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497" name="矩形 496">
              <a:extLst>
                <a:ext uri="{FF2B5EF4-FFF2-40B4-BE49-F238E27FC236}">
                  <a16:creationId xmlns:a16="http://schemas.microsoft.com/office/drawing/2014/main" id="{2A4E4A53-8244-4AA8-80D1-1474AB5D063A}"/>
                </a:ext>
              </a:extLst>
            </p:cNvPr>
            <p:cNvSpPr/>
            <p:nvPr/>
          </p:nvSpPr>
          <p:spPr>
            <a:xfrm>
              <a:off x="6166370" y="1170733"/>
              <a:ext cx="1442162" cy="1586522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498" name="矩形 497">
              <a:extLst>
                <a:ext uri="{FF2B5EF4-FFF2-40B4-BE49-F238E27FC236}">
                  <a16:creationId xmlns:a16="http://schemas.microsoft.com/office/drawing/2014/main" id="{4713B28B-540B-429A-83B3-582C84B727EA}"/>
                </a:ext>
              </a:extLst>
            </p:cNvPr>
            <p:cNvSpPr/>
            <p:nvPr/>
          </p:nvSpPr>
          <p:spPr>
            <a:xfrm>
              <a:off x="4718910" y="2751667"/>
              <a:ext cx="720499" cy="1299541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5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499" name="矩形 498">
              <a:extLst>
                <a:ext uri="{FF2B5EF4-FFF2-40B4-BE49-F238E27FC236}">
                  <a16:creationId xmlns:a16="http://schemas.microsoft.com/office/drawing/2014/main" id="{345DEAC7-AF23-46D7-B46A-41B7CF972CB6}"/>
                </a:ext>
              </a:extLst>
            </p:cNvPr>
            <p:cNvSpPr/>
            <p:nvPr/>
          </p:nvSpPr>
          <p:spPr>
            <a:xfrm>
              <a:off x="5435624" y="2756531"/>
              <a:ext cx="725893" cy="1291855"/>
            </a:xfrm>
            <a:prstGeom prst="rect">
              <a:avLst/>
            </a:prstGeom>
            <a:solidFill>
              <a:srgbClr val="7030A0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cxnSp>
          <p:nvCxnSpPr>
            <p:cNvPr id="500" name="直接连接符 499">
              <a:extLst>
                <a:ext uri="{FF2B5EF4-FFF2-40B4-BE49-F238E27FC236}">
                  <a16:creationId xmlns:a16="http://schemas.microsoft.com/office/drawing/2014/main" id="{3D878737-FBDB-4ADB-9657-8FDDC9EE5288}"/>
                </a:ext>
              </a:extLst>
            </p:cNvPr>
            <p:cNvCxnSpPr/>
            <p:nvPr/>
          </p:nvCxnSpPr>
          <p:spPr>
            <a:xfrm>
              <a:off x="6161518" y="1182067"/>
              <a:ext cx="0" cy="142848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1" name="矩形 500">
              <a:extLst>
                <a:ext uri="{FF2B5EF4-FFF2-40B4-BE49-F238E27FC236}">
                  <a16:creationId xmlns:a16="http://schemas.microsoft.com/office/drawing/2014/main" id="{3853FCD7-4CF8-47C7-BD33-0D2808BEBC88}"/>
                </a:ext>
              </a:extLst>
            </p:cNvPr>
            <p:cNvSpPr/>
            <p:nvPr/>
          </p:nvSpPr>
          <p:spPr>
            <a:xfrm>
              <a:off x="6885942" y="2748108"/>
              <a:ext cx="720499" cy="1298040"/>
            </a:xfrm>
            <a:prstGeom prst="rect">
              <a:avLst/>
            </a:prstGeom>
            <a:solidFill>
              <a:srgbClr val="FF9797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502" name="矩形 501">
              <a:extLst>
                <a:ext uri="{FF2B5EF4-FFF2-40B4-BE49-F238E27FC236}">
                  <a16:creationId xmlns:a16="http://schemas.microsoft.com/office/drawing/2014/main" id="{BE9339E6-A274-4C45-BAAE-44DDD279CF7F}"/>
                </a:ext>
              </a:extLst>
            </p:cNvPr>
            <p:cNvSpPr/>
            <p:nvPr/>
          </p:nvSpPr>
          <p:spPr>
            <a:xfrm>
              <a:off x="6162166" y="2751666"/>
              <a:ext cx="720757" cy="1296709"/>
            </a:xfrm>
            <a:prstGeom prst="rect">
              <a:avLst/>
            </a:prstGeom>
            <a:solidFill>
              <a:srgbClr val="00B0F0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3" name="文本框 502">
                  <a:extLst>
                    <a:ext uri="{FF2B5EF4-FFF2-40B4-BE49-F238E27FC236}">
                      <a16:creationId xmlns:a16="http://schemas.microsoft.com/office/drawing/2014/main" id="{AB06DA2B-98BF-4AAD-A890-74DB7AA12F94}"/>
                    </a:ext>
                  </a:extLst>
                </p:cNvPr>
                <p:cNvSpPr txBox="1"/>
                <p:nvPr/>
              </p:nvSpPr>
              <p:spPr>
                <a:xfrm>
                  <a:off x="6640872" y="1749640"/>
                  <a:ext cx="387576" cy="4718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𝑩</m:t>
                        </m:r>
                      </m:oMath>
                    </m:oMathPara>
                  </a14:m>
                  <a:endParaRPr lang="en-US" b="1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03" name="文本框 502">
                  <a:extLst>
                    <a:ext uri="{FF2B5EF4-FFF2-40B4-BE49-F238E27FC236}">
                      <a16:creationId xmlns:a16="http://schemas.microsoft.com/office/drawing/2014/main" id="{AB06DA2B-98BF-4AAD-A890-74DB7AA12F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0872" y="1749640"/>
                  <a:ext cx="387576" cy="471890"/>
                </a:xfrm>
                <a:prstGeom prst="rect">
                  <a:avLst/>
                </a:prstGeom>
                <a:blipFill>
                  <a:blip r:embed="rId10"/>
                  <a:stretch>
                    <a:fillRect r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4" name="文本框 503">
                  <a:extLst>
                    <a:ext uri="{FF2B5EF4-FFF2-40B4-BE49-F238E27FC236}">
                      <a16:creationId xmlns:a16="http://schemas.microsoft.com/office/drawing/2014/main" id="{D1AD4A88-BDBD-4762-9BF9-F3AA7988E8C5}"/>
                    </a:ext>
                  </a:extLst>
                </p:cNvPr>
                <p:cNvSpPr txBox="1"/>
                <p:nvPr/>
              </p:nvSpPr>
              <p:spPr>
                <a:xfrm>
                  <a:off x="4924187" y="3061383"/>
                  <a:ext cx="387576" cy="4718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𝑪</m:t>
                        </m:r>
                      </m:oMath>
                    </m:oMathPara>
                  </a14:m>
                  <a:endParaRPr lang="en-US" b="1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04" name="文本框 503">
                  <a:extLst>
                    <a:ext uri="{FF2B5EF4-FFF2-40B4-BE49-F238E27FC236}">
                      <a16:creationId xmlns:a16="http://schemas.microsoft.com/office/drawing/2014/main" id="{D1AD4A88-BDBD-4762-9BF9-F3AA7988E8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24187" y="3061383"/>
                  <a:ext cx="387576" cy="471890"/>
                </a:xfrm>
                <a:prstGeom prst="rect">
                  <a:avLst/>
                </a:prstGeom>
                <a:blipFill>
                  <a:blip r:embed="rId11"/>
                  <a:stretch>
                    <a:fillRect r="-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5" name="文本框 504">
                  <a:extLst>
                    <a:ext uri="{FF2B5EF4-FFF2-40B4-BE49-F238E27FC236}">
                      <a16:creationId xmlns:a16="http://schemas.microsoft.com/office/drawing/2014/main" id="{4F53A589-B74D-4004-932D-6956F2B0FE48}"/>
                    </a:ext>
                  </a:extLst>
                </p:cNvPr>
                <p:cNvSpPr txBox="1"/>
                <p:nvPr/>
              </p:nvSpPr>
              <p:spPr>
                <a:xfrm>
                  <a:off x="7075392" y="3064144"/>
                  <a:ext cx="387576" cy="4718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𝑫</m:t>
                        </m:r>
                      </m:oMath>
                    </m:oMathPara>
                  </a14:m>
                  <a:endParaRPr lang="en-US" b="1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05" name="文本框 504">
                  <a:extLst>
                    <a:ext uri="{FF2B5EF4-FFF2-40B4-BE49-F238E27FC236}">
                      <a16:creationId xmlns:a16="http://schemas.microsoft.com/office/drawing/2014/main" id="{4F53A589-B74D-4004-932D-6956F2B0FE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75392" y="3064144"/>
                  <a:ext cx="387576" cy="471890"/>
                </a:xfrm>
                <a:prstGeom prst="rect">
                  <a:avLst/>
                </a:prstGeom>
                <a:blipFill>
                  <a:blip r:embed="rId12"/>
                  <a:stretch>
                    <a:fillRect r="-1632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6" name="文本框 505">
                  <a:extLst>
                    <a:ext uri="{FF2B5EF4-FFF2-40B4-BE49-F238E27FC236}">
                      <a16:creationId xmlns:a16="http://schemas.microsoft.com/office/drawing/2014/main" id="{6E54A4BC-99D4-4A64-B045-ACA2C49FAB7B}"/>
                    </a:ext>
                  </a:extLst>
                </p:cNvPr>
                <p:cNvSpPr txBox="1"/>
                <p:nvPr/>
              </p:nvSpPr>
              <p:spPr>
                <a:xfrm>
                  <a:off x="5617559" y="3058859"/>
                  <a:ext cx="387576" cy="4718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𝑬</m:t>
                        </m:r>
                      </m:oMath>
                    </m:oMathPara>
                  </a14:m>
                  <a:endParaRPr lang="en-US" b="1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06" name="文本框 505">
                  <a:extLst>
                    <a:ext uri="{FF2B5EF4-FFF2-40B4-BE49-F238E27FC236}">
                      <a16:creationId xmlns:a16="http://schemas.microsoft.com/office/drawing/2014/main" id="{6E54A4BC-99D4-4A64-B045-ACA2C49FAB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7559" y="3058859"/>
                  <a:ext cx="387576" cy="471890"/>
                </a:xfrm>
                <a:prstGeom prst="rect">
                  <a:avLst/>
                </a:prstGeom>
                <a:blipFill>
                  <a:blip r:embed="rId13"/>
                  <a:stretch>
                    <a:fillRect r="-8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7" name="文本框 506">
                  <a:extLst>
                    <a:ext uri="{FF2B5EF4-FFF2-40B4-BE49-F238E27FC236}">
                      <a16:creationId xmlns:a16="http://schemas.microsoft.com/office/drawing/2014/main" id="{24AF112A-A213-4E7F-85CF-3B54EB3768C5}"/>
                    </a:ext>
                  </a:extLst>
                </p:cNvPr>
                <p:cNvSpPr txBox="1"/>
                <p:nvPr/>
              </p:nvSpPr>
              <p:spPr>
                <a:xfrm>
                  <a:off x="6356821" y="3064144"/>
                  <a:ext cx="387576" cy="4718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𝑭</m:t>
                        </m:r>
                      </m:oMath>
                    </m:oMathPara>
                  </a14:m>
                  <a:endParaRPr lang="en-US" b="1" i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507" name="文本框 506">
                  <a:extLst>
                    <a:ext uri="{FF2B5EF4-FFF2-40B4-BE49-F238E27FC236}">
                      <a16:creationId xmlns:a16="http://schemas.microsoft.com/office/drawing/2014/main" id="{24AF112A-A213-4E7F-85CF-3B54EB3768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56821" y="3064144"/>
                  <a:ext cx="387576" cy="471890"/>
                </a:xfrm>
                <a:prstGeom prst="rect">
                  <a:avLst/>
                </a:prstGeom>
                <a:blipFill>
                  <a:blip r:embed="rId14"/>
                  <a:stretch>
                    <a:fillRect r="-6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8" name="文本框 507">
                  <a:extLst>
                    <a:ext uri="{FF2B5EF4-FFF2-40B4-BE49-F238E27FC236}">
                      <a16:creationId xmlns:a16="http://schemas.microsoft.com/office/drawing/2014/main" id="{E4D17502-AB38-4626-8221-A80763DCD334}"/>
                    </a:ext>
                  </a:extLst>
                </p:cNvPr>
                <p:cNvSpPr txBox="1"/>
                <p:nvPr/>
              </p:nvSpPr>
              <p:spPr>
                <a:xfrm>
                  <a:off x="5236599" y="1763186"/>
                  <a:ext cx="387576" cy="47189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508" name="文本框 507">
                  <a:extLst>
                    <a:ext uri="{FF2B5EF4-FFF2-40B4-BE49-F238E27FC236}">
                      <a16:creationId xmlns:a16="http://schemas.microsoft.com/office/drawing/2014/main" id="{E4D17502-AB38-4626-8221-A80763DCD3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36599" y="1763186"/>
                  <a:ext cx="387576" cy="471890"/>
                </a:xfrm>
                <a:prstGeom prst="rect">
                  <a:avLst/>
                </a:prstGeom>
                <a:blipFill>
                  <a:blip r:embed="rId15"/>
                  <a:stretch>
                    <a:fillRect r="-81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85" name="箭头: 圆角右 984">
            <a:extLst>
              <a:ext uri="{FF2B5EF4-FFF2-40B4-BE49-F238E27FC236}">
                <a16:creationId xmlns:a16="http://schemas.microsoft.com/office/drawing/2014/main" id="{128706E8-7054-4A97-8653-3DC017EAEB99}"/>
              </a:ext>
            </a:extLst>
          </p:cNvPr>
          <p:cNvSpPr/>
          <p:nvPr/>
        </p:nvSpPr>
        <p:spPr>
          <a:xfrm rot="10800000">
            <a:off x="4013873" y="3380644"/>
            <a:ext cx="480161" cy="120372"/>
          </a:xfrm>
          <a:prstGeom prst="bentArrow">
            <a:avLst>
              <a:gd name="adj1" fmla="val 25000"/>
              <a:gd name="adj2" fmla="val 34598"/>
              <a:gd name="adj3" fmla="val 50000"/>
              <a:gd name="adj4" fmla="val 77902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86" name="箭头: 圆角右 985">
            <a:extLst>
              <a:ext uri="{FF2B5EF4-FFF2-40B4-BE49-F238E27FC236}">
                <a16:creationId xmlns:a16="http://schemas.microsoft.com/office/drawing/2014/main" id="{F7A9DB96-9B2F-45F1-B80E-0A7738BCA821}"/>
              </a:ext>
            </a:extLst>
          </p:cNvPr>
          <p:cNvSpPr/>
          <p:nvPr/>
        </p:nvSpPr>
        <p:spPr>
          <a:xfrm flipH="1">
            <a:off x="4596585" y="3328307"/>
            <a:ext cx="583614" cy="132940"/>
          </a:xfrm>
          <a:prstGeom prst="bentArrow">
            <a:avLst>
              <a:gd name="adj1" fmla="val 25000"/>
              <a:gd name="adj2" fmla="val 23007"/>
              <a:gd name="adj3" fmla="val 50000"/>
              <a:gd name="adj4" fmla="val 89493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87" name="箭头: 圆角右 986">
            <a:extLst>
              <a:ext uri="{FF2B5EF4-FFF2-40B4-BE49-F238E27FC236}">
                <a16:creationId xmlns:a16="http://schemas.microsoft.com/office/drawing/2014/main" id="{80D1DC0A-FC8A-4400-B26B-4E031D8B909A}"/>
              </a:ext>
            </a:extLst>
          </p:cNvPr>
          <p:cNvSpPr/>
          <p:nvPr/>
        </p:nvSpPr>
        <p:spPr>
          <a:xfrm rot="10800000" flipH="1">
            <a:off x="4574705" y="3373569"/>
            <a:ext cx="480161" cy="132939"/>
          </a:xfrm>
          <a:prstGeom prst="bentArrow">
            <a:avLst>
              <a:gd name="adj1" fmla="val 25000"/>
              <a:gd name="adj2" fmla="val 34598"/>
              <a:gd name="adj3" fmla="val 50000"/>
              <a:gd name="adj4" fmla="val 77902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88" name="椭圆 987">
            <a:extLst>
              <a:ext uri="{FF2B5EF4-FFF2-40B4-BE49-F238E27FC236}">
                <a16:creationId xmlns:a16="http://schemas.microsoft.com/office/drawing/2014/main" id="{078C96BB-F905-40DF-95EC-3C7EC58B22A1}"/>
              </a:ext>
            </a:extLst>
          </p:cNvPr>
          <p:cNvSpPr/>
          <p:nvPr/>
        </p:nvSpPr>
        <p:spPr>
          <a:xfrm>
            <a:off x="3436816" y="4357331"/>
            <a:ext cx="51517" cy="5095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989" name="椭圆 988">
            <a:extLst>
              <a:ext uri="{FF2B5EF4-FFF2-40B4-BE49-F238E27FC236}">
                <a16:creationId xmlns:a16="http://schemas.microsoft.com/office/drawing/2014/main" id="{3F787A9C-B5DB-4FD4-AAA9-F78F005E06BD}"/>
              </a:ext>
            </a:extLst>
          </p:cNvPr>
          <p:cNvSpPr/>
          <p:nvPr/>
        </p:nvSpPr>
        <p:spPr>
          <a:xfrm>
            <a:off x="3890933" y="3440039"/>
            <a:ext cx="51517" cy="5095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990" name="椭圆 989">
            <a:extLst>
              <a:ext uri="{FF2B5EF4-FFF2-40B4-BE49-F238E27FC236}">
                <a16:creationId xmlns:a16="http://schemas.microsoft.com/office/drawing/2014/main" id="{44E047F0-D5CB-4EE2-B172-D36D67D17F0D}"/>
              </a:ext>
            </a:extLst>
          </p:cNvPr>
          <p:cNvSpPr/>
          <p:nvPr/>
        </p:nvSpPr>
        <p:spPr>
          <a:xfrm>
            <a:off x="3888724" y="4353930"/>
            <a:ext cx="51517" cy="5095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991" name="椭圆 990">
            <a:extLst>
              <a:ext uri="{FF2B5EF4-FFF2-40B4-BE49-F238E27FC236}">
                <a16:creationId xmlns:a16="http://schemas.microsoft.com/office/drawing/2014/main" id="{EF91F511-F121-47F4-994C-F00BEA7F6E95}"/>
              </a:ext>
            </a:extLst>
          </p:cNvPr>
          <p:cNvSpPr/>
          <p:nvPr/>
        </p:nvSpPr>
        <p:spPr>
          <a:xfrm>
            <a:off x="4452516" y="4357241"/>
            <a:ext cx="51517" cy="5095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992" name="椭圆 991">
            <a:extLst>
              <a:ext uri="{FF2B5EF4-FFF2-40B4-BE49-F238E27FC236}">
                <a16:creationId xmlns:a16="http://schemas.microsoft.com/office/drawing/2014/main" id="{08C20BC7-335F-4736-8191-47DCC4E15F52}"/>
              </a:ext>
            </a:extLst>
          </p:cNvPr>
          <p:cNvSpPr/>
          <p:nvPr/>
        </p:nvSpPr>
        <p:spPr>
          <a:xfrm>
            <a:off x="4452003" y="3336019"/>
            <a:ext cx="51517" cy="5095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993" name="椭圆 992">
            <a:extLst>
              <a:ext uri="{FF2B5EF4-FFF2-40B4-BE49-F238E27FC236}">
                <a16:creationId xmlns:a16="http://schemas.microsoft.com/office/drawing/2014/main" id="{206060F2-1FEE-49DD-B4D6-929245ED4BC2}"/>
              </a:ext>
            </a:extLst>
          </p:cNvPr>
          <p:cNvSpPr/>
          <p:nvPr/>
        </p:nvSpPr>
        <p:spPr>
          <a:xfrm>
            <a:off x="5588919" y="4360357"/>
            <a:ext cx="51517" cy="5095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600" dirty="0"/>
          </a:p>
        </p:txBody>
      </p:sp>
      <p:sp>
        <p:nvSpPr>
          <p:cNvPr id="994" name="椭圆 993">
            <a:extLst>
              <a:ext uri="{FF2B5EF4-FFF2-40B4-BE49-F238E27FC236}">
                <a16:creationId xmlns:a16="http://schemas.microsoft.com/office/drawing/2014/main" id="{851A1BDB-5A4B-4480-88A7-DD22810BDA9E}"/>
              </a:ext>
            </a:extLst>
          </p:cNvPr>
          <p:cNvSpPr/>
          <p:nvPr/>
        </p:nvSpPr>
        <p:spPr>
          <a:xfrm>
            <a:off x="3436816" y="2192830"/>
            <a:ext cx="51517" cy="5095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995" name="箭头: 圆角右 994">
            <a:extLst>
              <a:ext uri="{FF2B5EF4-FFF2-40B4-BE49-F238E27FC236}">
                <a16:creationId xmlns:a16="http://schemas.microsoft.com/office/drawing/2014/main" id="{FEE9B583-0380-4A87-94E0-0D832622D150}"/>
              </a:ext>
            </a:extLst>
          </p:cNvPr>
          <p:cNvSpPr/>
          <p:nvPr/>
        </p:nvSpPr>
        <p:spPr>
          <a:xfrm>
            <a:off x="3902285" y="3327296"/>
            <a:ext cx="583614" cy="132940"/>
          </a:xfrm>
          <a:prstGeom prst="bentArrow">
            <a:avLst>
              <a:gd name="adj1" fmla="val 25000"/>
              <a:gd name="adj2" fmla="val 28989"/>
              <a:gd name="adj3" fmla="val 50000"/>
              <a:gd name="adj4" fmla="val 9148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96" name="文本框 995">
            <a:extLst>
              <a:ext uri="{FF2B5EF4-FFF2-40B4-BE49-F238E27FC236}">
                <a16:creationId xmlns:a16="http://schemas.microsoft.com/office/drawing/2014/main" id="{C2E1DBA8-00B3-4D57-82CA-33072C45617C}"/>
              </a:ext>
            </a:extLst>
          </p:cNvPr>
          <p:cNvSpPr txBox="1"/>
          <p:nvPr/>
        </p:nvSpPr>
        <p:spPr>
          <a:xfrm>
            <a:off x="3263777" y="4379406"/>
            <a:ext cx="6075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(</a:t>
            </a:r>
            <a:r>
              <a:rPr lang="en-US" altLang="zh-CN" sz="1100" i="1" dirty="0"/>
              <a:t>m</a:t>
            </a:r>
            <a:r>
              <a:rPr lang="en-US" sz="1100" i="1" dirty="0"/>
              <a:t>,1</a:t>
            </a:r>
            <a:r>
              <a:rPr lang="en-US" sz="1100" dirty="0"/>
              <a:t>)</a:t>
            </a:r>
          </a:p>
        </p:txBody>
      </p:sp>
      <p:sp>
        <p:nvSpPr>
          <p:cNvPr id="997" name="文本框 996">
            <a:extLst>
              <a:ext uri="{FF2B5EF4-FFF2-40B4-BE49-F238E27FC236}">
                <a16:creationId xmlns:a16="http://schemas.microsoft.com/office/drawing/2014/main" id="{7DB604C6-7B12-4E32-AE5F-412C04D90EF0}"/>
              </a:ext>
            </a:extLst>
          </p:cNvPr>
          <p:cNvSpPr txBox="1"/>
          <p:nvPr/>
        </p:nvSpPr>
        <p:spPr>
          <a:xfrm>
            <a:off x="3685538" y="4382717"/>
            <a:ext cx="54054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(</a:t>
            </a:r>
            <a:r>
              <a:rPr lang="en-US" sz="1100" i="1" dirty="0"/>
              <a:t>m,p</a:t>
            </a:r>
            <a:r>
              <a:rPr lang="en-US" sz="110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8" name="文本框 997">
                <a:extLst>
                  <a:ext uri="{FF2B5EF4-FFF2-40B4-BE49-F238E27FC236}">
                    <a16:creationId xmlns:a16="http://schemas.microsoft.com/office/drawing/2014/main" id="{C45E91F8-8DF3-488E-949F-2EAC9DA32866}"/>
                  </a:ext>
                </a:extLst>
              </p:cNvPr>
              <p:cNvSpPr txBox="1"/>
              <p:nvPr/>
            </p:nvSpPr>
            <p:spPr>
              <a:xfrm>
                <a:off x="4175262" y="4396621"/>
                <a:ext cx="84787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/>
                  <a:t>(</a:t>
                </a:r>
                <a:r>
                  <a:rPr lang="en-US" sz="1100" i="1" dirty="0"/>
                  <a:t>m</a:t>
                </a:r>
                <a:r>
                  <a:rPr lang="en-US" sz="1100" dirty="0"/>
                  <a:t>,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sz="11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e>
                    </m:d>
                  </m:oMath>
                </a14:m>
                <a:r>
                  <a:rPr lang="en-US" sz="1100" dirty="0"/>
                  <a:t>)</a:t>
                </a:r>
              </a:p>
            </p:txBody>
          </p:sp>
        </mc:Choice>
        <mc:Fallback xmlns="">
          <p:sp>
            <p:nvSpPr>
              <p:cNvPr id="998" name="文本框 997">
                <a:extLst>
                  <a:ext uri="{FF2B5EF4-FFF2-40B4-BE49-F238E27FC236}">
                    <a16:creationId xmlns:a16="http://schemas.microsoft.com/office/drawing/2014/main" id="{C45E91F8-8DF3-488E-949F-2EAC9DA328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5262" y="4396621"/>
                <a:ext cx="847870" cy="261610"/>
              </a:xfrm>
              <a:prstGeom prst="rect">
                <a:avLst/>
              </a:prstGeom>
              <a:blipFill>
                <a:blip r:embed="rId16"/>
                <a:stretch>
                  <a:fillRect b="-16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9" name="文本框 998">
            <a:extLst>
              <a:ext uri="{FF2B5EF4-FFF2-40B4-BE49-F238E27FC236}">
                <a16:creationId xmlns:a16="http://schemas.microsoft.com/office/drawing/2014/main" id="{41F8FB1C-7D78-4A6E-961E-74897FE41473}"/>
              </a:ext>
            </a:extLst>
          </p:cNvPr>
          <p:cNvSpPr txBox="1"/>
          <p:nvPr/>
        </p:nvSpPr>
        <p:spPr>
          <a:xfrm>
            <a:off x="5413396" y="4379499"/>
            <a:ext cx="5626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(</a:t>
            </a:r>
            <a:r>
              <a:rPr lang="en-US" sz="1100" i="1" dirty="0"/>
              <a:t>m,n</a:t>
            </a:r>
            <a:r>
              <a:rPr lang="en-US" sz="1100" dirty="0"/>
              <a:t>)</a:t>
            </a:r>
          </a:p>
        </p:txBody>
      </p:sp>
      <p:sp>
        <p:nvSpPr>
          <p:cNvPr id="1000" name="文本框 999">
            <a:extLst>
              <a:ext uri="{FF2B5EF4-FFF2-40B4-BE49-F238E27FC236}">
                <a16:creationId xmlns:a16="http://schemas.microsoft.com/office/drawing/2014/main" id="{AE9DDAFB-88BA-4683-823D-7F145CCB6FE8}"/>
              </a:ext>
            </a:extLst>
          </p:cNvPr>
          <p:cNvSpPr txBox="1"/>
          <p:nvPr/>
        </p:nvSpPr>
        <p:spPr>
          <a:xfrm>
            <a:off x="3298070" y="1940482"/>
            <a:ext cx="4930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(</a:t>
            </a:r>
            <a:r>
              <a:rPr lang="en-US" sz="1100" i="1" dirty="0"/>
              <a:t>1,1</a:t>
            </a:r>
            <a:r>
              <a:rPr lang="en-US" sz="110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1" name="文本框 1000">
                <a:extLst>
                  <a:ext uri="{FF2B5EF4-FFF2-40B4-BE49-F238E27FC236}">
                    <a16:creationId xmlns:a16="http://schemas.microsoft.com/office/drawing/2014/main" id="{7E94B263-269D-40EC-BF18-72CDA488C6FA}"/>
                  </a:ext>
                </a:extLst>
              </p:cNvPr>
              <p:cNvSpPr txBox="1"/>
              <p:nvPr/>
            </p:nvSpPr>
            <p:spPr>
              <a:xfrm>
                <a:off x="4054493" y="3053248"/>
                <a:ext cx="888127" cy="261610"/>
              </a:xfrm>
              <a:prstGeom prst="rect">
                <a:avLst/>
              </a:prstGeom>
              <a:solidFill>
                <a:srgbClr val="FFFF00">
                  <a:alpha val="79000"/>
                </a:srgbClr>
              </a:solidFill>
              <a:effectLst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/>
                  <a:t>(</a:t>
                </a:r>
                <a:r>
                  <a:rPr lang="en-US" sz="1100" i="1" dirty="0"/>
                  <a:t>s+1, </a:t>
                </a:r>
                <a14:m>
                  <m:oMath xmlns:m="http://schemas.openxmlformats.org/officeDocument/2006/math">
                    <m:d>
                      <m:dPr>
                        <m:begChr m:val="⌈"/>
                        <m:endChr m:val="⌉"/>
                        <m:ctrlPr>
                          <a:rPr lang="en-US" sz="1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/2</m:t>
                        </m:r>
                      </m:e>
                    </m:d>
                  </m:oMath>
                </a14:m>
                <a:r>
                  <a:rPr lang="en-US" sz="1100" dirty="0"/>
                  <a:t>)</a:t>
                </a:r>
              </a:p>
            </p:txBody>
          </p:sp>
        </mc:Choice>
        <mc:Fallback xmlns="">
          <p:sp>
            <p:nvSpPr>
              <p:cNvPr id="1001" name="文本框 1000">
                <a:extLst>
                  <a:ext uri="{FF2B5EF4-FFF2-40B4-BE49-F238E27FC236}">
                    <a16:creationId xmlns:a16="http://schemas.microsoft.com/office/drawing/2014/main" id="{7E94B263-269D-40EC-BF18-72CDA488C6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4493" y="3053248"/>
                <a:ext cx="888127" cy="261610"/>
              </a:xfrm>
              <a:prstGeom prst="rect">
                <a:avLst/>
              </a:prstGeom>
              <a:blipFill>
                <a:blip r:embed="rId17"/>
                <a:stretch>
                  <a:fillRect b="-16279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2" name="文本框 1001">
            <a:extLst>
              <a:ext uri="{FF2B5EF4-FFF2-40B4-BE49-F238E27FC236}">
                <a16:creationId xmlns:a16="http://schemas.microsoft.com/office/drawing/2014/main" id="{03B27E92-CF56-47FD-901B-6A2560AD4E76}"/>
              </a:ext>
            </a:extLst>
          </p:cNvPr>
          <p:cNvSpPr txBox="1"/>
          <p:nvPr/>
        </p:nvSpPr>
        <p:spPr>
          <a:xfrm>
            <a:off x="3551039" y="3514956"/>
            <a:ext cx="614283" cy="261610"/>
          </a:xfrm>
          <a:prstGeom prst="rect">
            <a:avLst/>
          </a:prstGeom>
          <a:solidFill>
            <a:srgbClr val="FFFF00">
              <a:alpha val="79000"/>
            </a:srgbClr>
          </a:solidFill>
          <a:effectLst/>
        </p:spPr>
        <p:txBody>
          <a:bodyPr wrap="square" rtlCol="0">
            <a:spAutoFit/>
          </a:bodyPr>
          <a:lstStyle/>
          <a:p>
            <a:r>
              <a:rPr lang="en-US" sz="1100" dirty="0"/>
              <a:t>(</a:t>
            </a:r>
            <a:r>
              <a:rPr lang="en-US" sz="1100" i="1" dirty="0"/>
              <a:t>s+2,p</a:t>
            </a:r>
            <a:r>
              <a:rPr lang="en-US" sz="110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3" name="文本框 1002">
                <a:extLst>
                  <a:ext uri="{FF2B5EF4-FFF2-40B4-BE49-F238E27FC236}">
                    <a16:creationId xmlns:a16="http://schemas.microsoft.com/office/drawing/2014/main" id="{A87656A1-B114-4343-AAA7-106B15B103B5}"/>
                  </a:ext>
                </a:extLst>
              </p:cNvPr>
              <p:cNvSpPr txBox="1"/>
              <p:nvPr/>
            </p:nvSpPr>
            <p:spPr>
              <a:xfrm>
                <a:off x="701654" y="3382558"/>
                <a:ext cx="1747116" cy="272062"/>
              </a:xfrm>
              <a:prstGeom prst="rect">
                <a:avLst/>
              </a:prstGeom>
              <a:solidFill>
                <a:srgbClr val="FFFF00">
                  <a:alpha val="88000"/>
                </a:srgbClr>
              </a:solidFill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1000" b="0" i="1">
                    <a:latin typeface="Cambria Math" panose="02040503050406030204" pitchFamily="18" charset="0"/>
                  </a:defRPr>
                </a:lvl1pPr>
              </a:lstStyle>
              <a:p>
                <a:pPr algn="just"/>
                <a14:m>
                  <m:oMath xmlns:m="http://schemas.openxmlformats.org/officeDocument/2006/math">
                    <m:sSup>
                      <m:sSupPr>
                        <m:ctrlPr>
                          <a:rPr lang="en-US" sz="1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100">
                            <a:latin typeface="Cambria Math" panose="02040503050406030204" pitchFamily="18" charset="0"/>
                          </a:rPr>
                          <m:t>𝐓</m:t>
                        </m:r>
                      </m:e>
                      <m:sup>
                        <m:d>
                          <m:dPr>
                            <m:begChr m:val="⌈"/>
                            <m:endChr m:val="⌉"/>
                            <m:ctrlPr>
                              <a:rPr lang="en-US" sz="11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100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110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sz="110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  <m:r>
                          <a:rPr lang="en-US" sz="11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100">
                            <a:latin typeface="Cambria Math" panose="02040503050406030204" pitchFamily="18" charset="0"/>
                          </a:rPr>
                          <m:t>𝟏</m:t>
                        </m:r>
                      </m:sup>
                    </m:sSup>
                    <m:r>
                      <a:rPr lang="en-US" sz="11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100" dirty="0">
                    <a:latin typeface="+mn-lt"/>
                  </a:rPr>
                  <a:t>tens</a:t>
                </a:r>
                <a:r>
                  <a:rPr lang="en-US" altLang="zh-CN" sz="1100" dirty="0">
                    <a:latin typeface="+mn-lt"/>
                  </a:rPr>
                  <a:t>or</a:t>
                </a:r>
                <a:r>
                  <a:rPr lang="en-US" sz="1100" dirty="0">
                    <a:latin typeface="+mn-lt"/>
                  </a:rPr>
                  <a:t> is created</a:t>
                </a:r>
                <a:endParaRPr lang="en-US" sz="1050" dirty="0">
                  <a:latin typeface="+mn-lt"/>
                </a:endParaRPr>
              </a:p>
            </p:txBody>
          </p:sp>
        </mc:Choice>
        <mc:Fallback xmlns="">
          <p:sp>
            <p:nvSpPr>
              <p:cNvPr id="1003" name="文本框 1002">
                <a:extLst>
                  <a:ext uri="{FF2B5EF4-FFF2-40B4-BE49-F238E27FC236}">
                    <a16:creationId xmlns:a16="http://schemas.microsoft.com/office/drawing/2014/main" id="{A87656A1-B114-4343-AAA7-106B15B103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654" y="3382558"/>
                <a:ext cx="1747116" cy="272062"/>
              </a:xfrm>
              <a:prstGeom prst="rect">
                <a:avLst/>
              </a:prstGeom>
              <a:blipFill>
                <a:blip r:embed="rId1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左大括号 6">
            <a:extLst>
              <a:ext uri="{FF2B5EF4-FFF2-40B4-BE49-F238E27FC236}">
                <a16:creationId xmlns:a16="http://schemas.microsoft.com/office/drawing/2014/main" id="{88AA97C8-08A6-4232-9770-582D49C77864}"/>
              </a:ext>
            </a:extLst>
          </p:cNvPr>
          <p:cNvSpPr/>
          <p:nvPr/>
        </p:nvSpPr>
        <p:spPr>
          <a:xfrm>
            <a:off x="401673" y="2127582"/>
            <a:ext cx="263855" cy="2226280"/>
          </a:xfrm>
          <a:prstGeom prst="leftBrace">
            <a:avLst>
              <a:gd name="adj1" fmla="val 210938"/>
              <a:gd name="adj2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4" name="左大括号 1003">
            <a:extLst>
              <a:ext uri="{FF2B5EF4-FFF2-40B4-BE49-F238E27FC236}">
                <a16:creationId xmlns:a16="http://schemas.microsoft.com/office/drawing/2014/main" id="{6A39AB95-9ED8-42ED-9D4E-581BEA8CFC38}"/>
              </a:ext>
            </a:extLst>
          </p:cNvPr>
          <p:cNvSpPr/>
          <p:nvPr/>
        </p:nvSpPr>
        <p:spPr>
          <a:xfrm rot="16200000">
            <a:off x="1715759" y="3431054"/>
            <a:ext cx="263855" cy="2226280"/>
          </a:xfrm>
          <a:prstGeom prst="leftBrace">
            <a:avLst>
              <a:gd name="adj1" fmla="val 210938"/>
              <a:gd name="adj2" fmla="val 50000"/>
            </a:avLst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BC26793-986E-40FC-BC19-F93FDA86BA85}"/>
              </a:ext>
            </a:extLst>
          </p:cNvPr>
          <p:cNvSpPr txBox="1"/>
          <p:nvPr/>
        </p:nvSpPr>
        <p:spPr>
          <a:xfrm>
            <a:off x="5838319" y="2287252"/>
            <a:ext cx="28236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kern="100" dirty="0">
                <a:solidFill>
                  <a:schemeClr val="accent3">
                    <a:lumMod val="75000"/>
                  </a:schemeClr>
                </a:solidFill>
                <a:effectLst/>
                <a:latin typeface="Bahnschrift Light Condensed" panose="020B0502040204020203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Take the </a:t>
            </a:r>
            <a:r>
              <a:rPr lang="en-US" kern="100" dirty="0">
                <a:solidFill>
                  <a:schemeClr val="accent3">
                    <a:lumMod val="75000"/>
                  </a:schemeClr>
                </a:solidFill>
                <a:effectLst/>
                <a:latin typeface="Bahnschrift Light Condensed" panose="020B0502040204020203" pitchFamily="34" charset="0"/>
                <a:ea typeface="等线" panose="02010600030101010101" pitchFamily="2" charset="-122"/>
                <a:cs typeface="Cambria Math" panose="02040503050406030204" pitchFamily="18" charset="0"/>
              </a:rPr>
              <a:t>𝑚</a:t>
            </a:r>
            <a:r>
              <a:rPr lang="en-US" kern="100" dirty="0">
                <a:solidFill>
                  <a:schemeClr val="accent3">
                    <a:lumMod val="75000"/>
                  </a:schemeClr>
                </a:solidFill>
                <a:effectLst/>
                <a:latin typeface="Bahnschrift Light Condensed" panose="020B0502040204020203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 × </a:t>
            </a:r>
            <a:r>
              <a:rPr lang="en-US" kern="100" dirty="0">
                <a:solidFill>
                  <a:schemeClr val="accent3">
                    <a:lumMod val="75000"/>
                  </a:schemeClr>
                </a:solidFill>
                <a:effectLst/>
                <a:latin typeface="Bahnschrift Light Condensed" panose="020B0502040204020203" pitchFamily="34" charset="0"/>
                <a:ea typeface="等线" panose="02010600030101010101" pitchFamily="2" charset="-122"/>
                <a:cs typeface="Cambria Math" panose="02040503050406030204" pitchFamily="18" charset="0"/>
              </a:rPr>
              <a:t>𝑛</a:t>
            </a:r>
            <a:r>
              <a:rPr lang="en-US" kern="100" dirty="0">
                <a:solidFill>
                  <a:schemeClr val="accent3">
                    <a:lumMod val="75000"/>
                  </a:schemeClr>
                </a:solidFill>
                <a:effectLst/>
                <a:latin typeface="Bahnschrift Light Condensed" panose="020B0502040204020203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kern="100" dirty="0">
                <a:solidFill>
                  <a:schemeClr val="accent3">
                    <a:lumMod val="75000"/>
                  </a:schemeClr>
                </a:solidFill>
                <a:effectLst/>
                <a:latin typeface="Bahnschrift Light Condensed" panose="020B0502040204020203" pitchFamily="34" charset="0"/>
                <a:ea typeface="等线" panose="02010600030101010101" pitchFamily="2" charset="-122"/>
                <a:cs typeface="Cambria Math" panose="02040503050406030204" pitchFamily="18" charset="0"/>
              </a:rPr>
              <a:t>𝑚</a:t>
            </a:r>
            <a:r>
              <a:rPr lang="en-US" kern="100" dirty="0">
                <a:solidFill>
                  <a:schemeClr val="accent3">
                    <a:lumMod val="75000"/>
                  </a:schemeClr>
                </a:solidFill>
                <a:effectLst/>
                <a:latin typeface="Bahnschrift Light Condensed" panose="020B0502040204020203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 ≥ </a:t>
            </a:r>
            <a:r>
              <a:rPr lang="en-US" kern="100" dirty="0">
                <a:solidFill>
                  <a:schemeClr val="accent3">
                    <a:lumMod val="75000"/>
                  </a:schemeClr>
                </a:solidFill>
                <a:effectLst/>
                <a:latin typeface="Bahnschrift Light Condensed" panose="020B0502040204020203" pitchFamily="34" charset="0"/>
                <a:ea typeface="等线" panose="02010600030101010101" pitchFamily="2" charset="-122"/>
                <a:cs typeface="Cambria Math" panose="02040503050406030204" pitchFamily="18" charset="0"/>
              </a:rPr>
              <a:t>𝑛</a:t>
            </a:r>
            <a:r>
              <a:rPr lang="en-US" kern="100" dirty="0">
                <a:solidFill>
                  <a:schemeClr val="accent3">
                    <a:lumMod val="75000"/>
                  </a:schemeClr>
                </a:solidFill>
                <a:effectLst/>
                <a:latin typeface="Bahnschrift Light Condensed" panose="020B0502040204020203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) bits rectangular tensor network shown in left figure as an example. After </a:t>
            </a:r>
            <a:r>
              <a:rPr lang="en-US" kern="100" dirty="0">
                <a:solidFill>
                  <a:schemeClr val="accent3">
                    <a:lumMod val="75000"/>
                  </a:schemeClr>
                </a:solidFill>
                <a:effectLst/>
                <a:latin typeface="Bahnschrift Light Condensed" panose="020B0502040204020203" pitchFamily="34" charset="0"/>
                <a:ea typeface="等线" panose="02010600030101010101" pitchFamily="2" charset="-122"/>
                <a:cs typeface="Cambria Math" panose="02040503050406030204" pitchFamily="18" charset="0"/>
              </a:rPr>
              <a:t>𝑠</a:t>
            </a:r>
            <a:r>
              <a:rPr lang="en-US" kern="100" dirty="0">
                <a:solidFill>
                  <a:schemeClr val="accent3">
                    <a:lumMod val="75000"/>
                  </a:schemeClr>
                </a:solidFill>
                <a:effectLst/>
                <a:latin typeface="Bahnschrift Light Condensed" panose="020B0502040204020203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 continuous slices in the same direction, we find the minimize-memory contraction path method shown in the right figure.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1005" name="文本框 1004">
            <a:extLst>
              <a:ext uri="{FF2B5EF4-FFF2-40B4-BE49-F238E27FC236}">
                <a16:creationId xmlns:a16="http://schemas.microsoft.com/office/drawing/2014/main" id="{F7B45B70-E0DB-40DA-8BB2-CE9853DDF1D6}"/>
              </a:ext>
            </a:extLst>
          </p:cNvPr>
          <p:cNvSpPr txBox="1"/>
          <p:nvPr/>
        </p:nvSpPr>
        <p:spPr>
          <a:xfrm>
            <a:off x="57158" y="3004237"/>
            <a:ext cx="289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>
                <a:solidFill>
                  <a:schemeClr val="accent1"/>
                </a:solidFill>
              </a:rPr>
              <a:t>m</a:t>
            </a:r>
            <a:endParaRPr lang="en-US" i="1" dirty="0">
              <a:solidFill>
                <a:schemeClr val="accent1"/>
              </a:solidFill>
            </a:endParaRPr>
          </a:p>
        </p:txBody>
      </p:sp>
      <p:sp>
        <p:nvSpPr>
          <p:cNvPr id="1007" name="文本框 1006">
            <a:extLst>
              <a:ext uri="{FF2B5EF4-FFF2-40B4-BE49-F238E27FC236}">
                <a16:creationId xmlns:a16="http://schemas.microsoft.com/office/drawing/2014/main" id="{84F95874-58B3-416F-89FF-25A8F15F3413}"/>
              </a:ext>
            </a:extLst>
          </p:cNvPr>
          <p:cNvSpPr txBox="1"/>
          <p:nvPr/>
        </p:nvSpPr>
        <p:spPr>
          <a:xfrm>
            <a:off x="1725064" y="4549838"/>
            <a:ext cx="2898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>
                <a:solidFill>
                  <a:schemeClr val="accent1"/>
                </a:solidFill>
              </a:rPr>
              <a:t>n</a:t>
            </a:r>
            <a:endParaRPr lang="en-US" i="1" dirty="0">
              <a:solidFill>
                <a:schemeClr val="accent1"/>
              </a:solidFill>
            </a:endParaRPr>
          </a:p>
        </p:txBody>
      </p:sp>
      <p:cxnSp>
        <p:nvCxnSpPr>
          <p:cNvPr id="488" name="直接连接符 487">
            <a:extLst>
              <a:ext uri="{FF2B5EF4-FFF2-40B4-BE49-F238E27FC236}">
                <a16:creationId xmlns:a16="http://schemas.microsoft.com/office/drawing/2014/main" id="{F0E59224-D9EC-4E8C-828B-A29B312F71FF}"/>
              </a:ext>
            </a:extLst>
          </p:cNvPr>
          <p:cNvCxnSpPr/>
          <p:nvPr/>
        </p:nvCxnSpPr>
        <p:spPr>
          <a:xfrm>
            <a:off x="1840354" y="2150391"/>
            <a:ext cx="0" cy="11191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1" name="文本框 490">
            <a:extLst>
              <a:ext uri="{FF2B5EF4-FFF2-40B4-BE49-F238E27FC236}">
                <a16:creationId xmlns:a16="http://schemas.microsoft.com/office/drawing/2014/main" id="{E3FA397D-03AA-45D7-A02E-77AFA93F7B0E}"/>
              </a:ext>
            </a:extLst>
          </p:cNvPr>
          <p:cNvSpPr txBox="1"/>
          <p:nvPr/>
        </p:nvSpPr>
        <p:spPr>
          <a:xfrm>
            <a:off x="1470071" y="1919351"/>
            <a:ext cx="745490" cy="276999"/>
          </a:xfrm>
          <a:prstGeom prst="rect">
            <a:avLst/>
          </a:prstGeom>
          <a:solidFill>
            <a:srgbClr val="FFFF00">
              <a:alpha val="88000"/>
            </a:srgb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 b="0" i="1">
                <a:latin typeface="Cambria Math" panose="02040503050406030204" pitchFamily="18" charset="0"/>
              </a:defRPr>
            </a:lvl1pPr>
          </a:lstStyle>
          <a:p>
            <a:pPr algn="ctr"/>
            <a:r>
              <a:rPr lang="en-US" sz="1200" dirty="0">
                <a:latin typeface="+mn-lt"/>
              </a:rPr>
              <a:t>s slice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4833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6" dur="500"/>
                                        <p:tgtEl>
                                          <p:spTgt spid="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uiExpand="1" build="p"/>
      <p:bldP spid="985" grpId="0" animBg="1"/>
      <p:bldP spid="986" grpId="0" animBg="1"/>
      <p:bldP spid="987" grpId="0" animBg="1"/>
      <p:bldP spid="988" grpId="0" animBg="1"/>
      <p:bldP spid="989" grpId="0" animBg="1"/>
      <p:bldP spid="990" grpId="0" animBg="1"/>
      <p:bldP spid="991" grpId="0" animBg="1"/>
      <p:bldP spid="992" grpId="0" animBg="1"/>
      <p:bldP spid="993" grpId="0" animBg="1"/>
      <p:bldP spid="994" grpId="0" animBg="1"/>
      <p:bldP spid="995" grpId="0" animBg="1"/>
      <p:bldP spid="996" grpId="0"/>
      <p:bldP spid="997" grpId="0"/>
      <p:bldP spid="998" grpId="0"/>
      <p:bldP spid="999" grpId="0"/>
      <p:bldP spid="1000" grpId="0"/>
      <p:bldP spid="1001" grpId="0" animBg="1"/>
      <p:bldP spid="1002" grpId="0" animBg="1"/>
      <p:bldP spid="1003" grpId="0" animBg="1"/>
      <p:bldP spid="7" grpId="0" animBg="1"/>
      <p:bldP spid="1004" grpId="0" animBg="1"/>
      <p:bldP spid="8" grpId="0"/>
      <p:bldP spid="1005" grpId="0"/>
      <p:bldP spid="1007" grpId="0"/>
      <p:bldP spid="49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E54A14CD-4B4B-4E8D-A20C-C54A2F08A7E3}"/>
              </a:ext>
            </a:extLst>
          </p:cNvPr>
          <p:cNvSpPr/>
          <p:nvPr/>
        </p:nvSpPr>
        <p:spPr>
          <a:xfrm>
            <a:off x="708003" y="1142998"/>
            <a:ext cx="7791951" cy="66807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B80C53A-E648-4549-AC3E-E4C60AFEA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2800" dirty="0"/>
              <a:t>INNOVATION</a:t>
            </a:r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F62F8-F999-2440-A70C-231A5A59A3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888423" cy="273844"/>
          </a:xfrm>
        </p:spPr>
        <p:txBody>
          <a:bodyPr/>
          <a:lstStyle/>
          <a:p>
            <a:fld id="{467F8F79-4EAE-244F-AD62-39263CE2098C}" type="datetime1">
              <a:rPr lang="en-US" smtClean="0"/>
              <a:t>10/28/2021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1D6BF-0144-E84C-92E9-41B84C217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06C4-DED5-B445-98FA-62023581D134}" type="slidenum">
              <a:rPr lang="en-US" smtClean="0"/>
              <a:t>15</a:t>
            </a:fld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6E9EF33-8467-0649-80D9-04D07C446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717" y="793846"/>
            <a:ext cx="7638358" cy="1147111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zh-CN" sz="2000" b="1" dirty="0">
                <a:solidFill>
                  <a:schemeClr val="accent1">
                    <a:lumMod val="50000"/>
                  </a:schemeClr>
                </a:solidFill>
              </a:rPr>
              <a:t>Process-level parallelism</a:t>
            </a:r>
          </a:p>
          <a:p>
            <a:pPr marL="0" indent="0">
              <a:buNone/>
            </a:pPr>
            <a:r>
              <a:rPr lang="en-US" altLang="zh-CN" sz="2000" b="1" dirty="0">
                <a:solidFill>
                  <a:srgbClr val="FF0000"/>
                </a:solidFill>
              </a:rPr>
              <a:t>To achieve the balance between memory and time: </a:t>
            </a:r>
            <a:r>
              <a:rPr lang="en-US" altLang="zh-CN" sz="2000" b="1" i="1" dirty="0">
                <a:solidFill>
                  <a:srgbClr val="0070C0"/>
                </a:solidFill>
              </a:rPr>
              <a:t>Memory-limited Simulation Capacity on SW26010pro</a:t>
            </a:r>
          </a:p>
        </p:txBody>
      </p:sp>
      <p:pic>
        <p:nvPicPr>
          <p:cNvPr id="1026" name="Picture 2" descr="查看源图像">
            <a:extLst>
              <a:ext uri="{FF2B5EF4-FFF2-40B4-BE49-F238E27FC236}">
                <a16:creationId xmlns:a16="http://schemas.microsoft.com/office/drawing/2014/main" id="{B50DC89C-14D6-4901-9481-15B94B4AA0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508" b="89683" l="19643" r="782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92" t="9352" r="19611" b="9783"/>
          <a:stretch/>
        </p:blipFill>
        <p:spPr bwMode="auto">
          <a:xfrm>
            <a:off x="224636" y="1040873"/>
            <a:ext cx="539981" cy="52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DDA3078-31D6-463C-910A-4D0D4529B9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6204" y="1901988"/>
            <a:ext cx="5669280" cy="2658384"/>
          </a:xfrm>
          <a:prstGeom prst="rect">
            <a:avLst/>
          </a:prstGeom>
        </p:spPr>
      </p:pic>
      <p:sp>
        <p:nvSpPr>
          <p:cNvPr id="5" name="箭头: 右 4">
            <a:extLst>
              <a:ext uri="{FF2B5EF4-FFF2-40B4-BE49-F238E27FC236}">
                <a16:creationId xmlns:a16="http://schemas.microsoft.com/office/drawing/2014/main" id="{3333B818-A865-4CA3-8A52-769486BE1305}"/>
              </a:ext>
            </a:extLst>
          </p:cNvPr>
          <p:cNvSpPr/>
          <p:nvPr/>
        </p:nvSpPr>
        <p:spPr>
          <a:xfrm>
            <a:off x="2307565" y="3030388"/>
            <a:ext cx="598311" cy="3443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3D6F99C-14C1-4F7A-9BDB-3D86DB6D7710}"/>
              </a:ext>
            </a:extLst>
          </p:cNvPr>
          <p:cNvSpPr/>
          <p:nvPr/>
        </p:nvSpPr>
        <p:spPr>
          <a:xfrm>
            <a:off x="280628" y="1901988"/>
            <a:ext cx="24826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等线" panose="02010600030101010101" pitchFamily="2" charset="-122"/>
                <a:cs typeface="Times New Roman" panose="02020603050405020304" pitchFamily="18" charset="0"/>
              </a:rPr>
              <a:t>the relationship between </a:t>
            </a:r>
            <a:r>
              <a:rPr lang="en-US" altLang="zh-CN" dirty="0">
                <a:latin typeface="Cambria Math" panose="02040503050406030204" pitchFamily="18" charset="0"/>
                <a:cs typeface="Cambria Math" panose="02040503050406030204" pitchFamily="18" charset="0"/>
              </a:rPr>
              <a:t>𝑚</a:t>
            </a:r>
            <a:r>
              <a:rPr lang="en-US" altLang="zh-CN" dirty="0">
                <a:latin typeface="等线" panose="02010600030101010101" pitchFamily="2" charset="-122"/>
                <a:cs typeface="Times New Roman" panose="02020603050405020304" pitchFamily="18" charset="0"/>
              </a:rPr>
              <a:t> × </a:t>
            </a:r>
            <a:r>
              <a:rPr lang="en-US" altLang="zh-CN" dirty="0">
                <a:latin typeface="Cambria Math" panose="02040503050406030204" pitchFamily="18" charset="0"/>
                <a:cs typeface="Cambria Math" panose="02040503050406030204" pitchFamily="18" charset="0"/>
              </a:rPr>
              <a:t>𝑛</a:t>
            </a:r>
            <a:r>
              <a:rPr lang="en-US" altLang="zh-CN" dirty="0">
                <a:latin typeface="等线" panose="02010600030101010101" pitchFamily="2" charset="-122"/>
                <a:cs typeface="Times New Roman" panose="02020603050405020304" pitchFamily="18" charset="0"/>
              </a:rPr>
              <a:t> and L satisfies:</a:t>
            </a:r>
            <a:endParaRPr lang="zh-CN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072DDBDC-282D-4296-B994-4836DF616C2F}"/>
              </a:ext>
            </a:extLst>
          </p:cNvPr>
          <p:cNvSpPr/>
          <p:nvPr/>
        </p:nvSpPr>
        <p:spPr>
          <a:xfrm>
            <a:off x="270091" y="2861848"/>
            <a:ext cx="19816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⌈𝐿</a:t>
            </a:r>
            <a:r>
              <a:rPr lang="en-US" altLang="zh-CN" dirty="0"/>
              <a:t>/8⌉ ( ⌈</a:t>
            </a:r>
            <a:r>
              <a:rPr lang="zh-CN" altLang="en-US" dirty="0"/>
              <a:t>𝑛</a:t>
            </a:r>
            <a:r>
              <a:rPr lang="en-US" altLang="zh-CN" dirty="0"/>
              <a:t>/2⌉ + 1) = </a:t>
            </a:r>
          </a:p>
          <a:p>
            <a:r>
              <a:rPr lang="en-US" altLang="zh-CN" dirty="0"/>
              <a:t>27 + </a:t>
            </a:r>
            <a:r>
              <a:rPr lang="zh-CN" altLang="en-US" dirty="0"/>
              <a:t>𝑙𝑜𝑔</a:t>
            </a:r>
            <a:r>
              <a:rPr lang="en-US" altLang="zh-CN" dirty="0"/>
              <a:t>2 (</a:t>
            </a:r>
            <a:r>
              <a:rPr lang="zh-CN" altLang="en-US" dirty="0"/>
              <a:t>𝑀</a:t>
            </a:r>
            <a:r>
              <a:rPr lang="en-US" altLang="zh-CN" dirty="0"/>
              <a:t>/3)</a:t>
            </a:r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671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uiExpand="1" build="p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B80C53A-E648-4549-AC3E-E4C60AFEA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2800" dirty="0"/>
              <a:t>INNOVATION</a:t>
            </a:r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F62F8-F999-2440-A70C-231A5A59A3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888423" cy="273844"/>
          </a:xfrm>
        </p:spPr>
        <p:txBody>
          <a:bodyPr/>
          <a:lstStyle/>
          <a:p>
            <a:fld id="{467F8F79-4EAE-244F-AD62-39263CE2098C}" type="datetime1">
              <a:rPr lang="en-US" smtClean="0"/>
              <a:t>10/28/2021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1D6BF-0144-E84C-92E9-41B84C217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06C4-DED5-B445-98FA-62023581D134}" type="slidenum">
              <a:rPr lang="en-US" smtClean="0"/>
              <a:t>16</a:t>
            </a:fld>
            <a:endParaRPr 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E5E8AB1D-84C5-4F17-B319-5E4BD01702D8}"/>
              </a:ext>
            </a:extLst>
          </p:cNvPr>
          <p:cNvSpPr txBox="1"/>
          <p:nvPr/>
        </p:nvSpPr>
        <p:spPr>
          <a:xfrm>
            <a:off x="430495" y="4111466"/>
            <a:ext cx="3992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Thread-level parallelization of </a:t>
            </a:r>
            <a:r>
              <a:rPr lang="en-US" altLang="zh-CN" dirty="0" err="1"/>
              <a:t>SW_Qsim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Bahnschrift Light" panose="020B0502040204020203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C934760-39F5-49FA-A131-ED6A9A585BC9}"/>
              </a:ext>
            </a:extLst>
          </p:cNvPr>
          <p:cNvSpPr txBox="1"/>
          <p:nvPr/>
        </p:nvSpPr>
        <p:spPr>
          <a:xfrm>
            <a:off x="4833609" y="4107426"/>
            <a:ext cx="3854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Distribution of matrix sizes of GEMM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Bahnschrift Light" panose="020B0502040204020203" pitchFamily="34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B22350DE-5184-4F4D-B3FE-96F1EE3706BF}"/>
              </a:ext>
            </a:extLst>
          </p:cNvPr>
          <p:cNvSpPr/>
          <p:nvPr/>
        </p:nvSpPr>
        <p:spPr>
          <a:xfrm>
            <a:off x="703849" y="1142998"/>
            <a:ext cx="7802234" cy="42105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1A9C2714-74C6-4CDC-9D83-4DCA69C0A949}"/>
              </a:ext>
            </a:extLst>
          </p:cNvPr>
          <p:cNvSpPr txBox="1">
            <a:spLocks/>
          </p:cNvSpPr>
          <p:nvPr/>
        </p:nvSpPr>
        <p:spPr>
          <a:xfrm>
            <a:off x="666248" y="793846"/>
            <a:ext cx="7773904" cy="11471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650" kern="1200" baseline="0">
                <a:solidFill>
                  <a:srgbClr val="2E3448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rgbClr val="2E3448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 baseline="0">
                <a:solidFill>
                  <a:srgbClr val="2E3448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2E3448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2E3448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zh-CN" sz="2000" b="1" dirty="0">
                <a:solidFill>
                  <a:srgbClr val="7030A0"/>
                </a:solidFill>
              </a:rPr>
              <a:t>Thread-level parallelism</a:t>
            </a:r>
          </a:p>
          <a:p>
            <a:pPr marL="0" indent="0">
              <a:buNone/>
            </a:pPr>
            <a:r>
              <a:rPr lang="en-US" altLang="zh-CN" sz="2000" b="1" dirty="0">
                <a:solidFill>
                  <a:srgbClr val="FF0000"/>
                </a:solidFill>
              </a:rPr>
              <a:t>The major time-consuming step high-rank tensor </a:t>
            </a:r>
            <a:r>
              <a:rPr lang="en-US" altLang="zh-CN" sz="2000" b="1" dirty="0" err="1">
                <a:solidFill>
                  <a:srgbClr val="FF0000"/>
                </a:solidFill>
              </a:rPr>
              <a:t>contration</a:t>
            </a:r>
            <a:endParaRPr lang="en-US" altLang="zh-CN" sz="2000" b="1" dirty="0">
              <a:solidFill>
                <a:srgbClr val="FF0000"/>
              </a:solidFill>
            </a:endParaRPr>
          </a:p>
        </p:txBody>
      </p:sp>
      <p:pic>
        <p:nvPicPr>
          <p:cNvPr id="18" name="Picture 2" descr="查看源图像">
            <a:extLst>
              <a:ext uri="{FF2B5EF4-FFF2-40B4-BE49-F238E27FC236}">
                <a16:creationId xmlns:a16="http://schemas.microsoft.com/office/drawing/2014/main" id="{0610A74B-9825-456C-8E41-9FBD5BF5ED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508" b="89683" l="19643" r="782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92" t="9352" r="19611" b="9783"/>
          <a:stretch/>
        </p:blipFill>
        <p:spPr bwMode="auto">
          <a:xfrm>
            <a:off x="220481" y="1040873"/>
            <a:ext cx="539981" cy="52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50741D43-0138-4239-844F-AEBD918912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0495" y="1811076"/>
            <a:ext cx="3892142" cy="209133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123A645B-9AF2-4EEF-9786-DB6761CAC11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8627"/>
          <a:stretch/>
        </p:blipFill>
        <p:spPr>
          <a:xfrm>
            <a:off x="4821364" y="1811076"/>
            <a:ext cx="3618787" cy="1910918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E1B23753-A0BC-4A8F-B383-DF2066AFF7F9}"/>
              </a:ext>
            </a:extLst>
          </p:cNvPr>
          <p:cNvSpPr/>
          <p:nvPr/>
        </p:nvSpPr>
        <p:spPr>
          <a:xfrm>
            <a:off x="4905968" y="3715554"/>
            <a:ext cx="15985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/>
              <a:t>10 × 10 × (1 + 32 + 1) </a:t>
            </a:r>
            <a:endParaRPr lang="zh-CN" altLang="en-US" sz="1200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AFE2E1A1-68EC-4DEE-97E9-BD95B04E6BE4}"/>
              </a:ext>
            </a:extLst>
          </p:cNvPr>
          <p:cNvSpPr/>
          <p:nvPr/>
        </p:nvSpPr>
        <p:spPr>
          <a:xfrm>
            <a:off x="6718513" y="3713510"/>
            <a:ext cx="15985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/>
              <a:t>20 × 20 × (1 + 16 + 1) </a:t>
            </a:r>
            <a:endParaRPr lang="zh-CN" alt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51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 animBg="1"/>
      <p:bldP spid="17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B80C53A-E648-4549-AC3E-E4C60AFEA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2800" dirty="0"/>
              <a:t>INNOVATION</a:t>
            </a:r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F62F8-F999-2440-A70C-231A5A59A3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888423" cy="273844"/>
          </a:xfrm>
        </p:spPr>
        <p:txBody>
          <a:bodyPr/>
          <a:lstStyle/>
          <a:p>
            <a:fld id="{467F8F79-4EAE-244F-AD62-39263CE2098C}" type="datetime1">
              <a:rPr lang="en-US" smtClean="0"/>
              <a:t>10/28/2021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1D6BF-0144-E84C-92E9-41B84C217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06C4-DED5-B445-98FA-62023581D134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F021B38-291D-48BE-B4AA-549ED1DF33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583" y="2031870"/>
            <a:ext cx="3624005" cy="177205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74CACBD-356B-488A-B80B-10E86C075A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2684" y="2031870"/>
            <a:ext cx="4192733" cy="1772055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E5E8AB1D-84C5-4F17-B319-5E4BD01702D8}"/>
              </a:ext>
            </a:extLst>
          </p:cNvPr>
          <p:cNvSpPr txBox="1"/>
          <p:nvPr/>
        </p:nvSpPr>
        <p:spPr>
          <a:xfrm>
            <a:off x="568346" y="3902414"/>
            <a:ext cx="3992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3">
                    <a:lumMod val="75000"/>
                  </a:schemeClr>
                </a:solidFill>
                <a:effectLst/>
                <a:latin typeface="Bahnschrift Light" panose="020B0502040204020203" pitchFamily="34" charset="0"/>
                <a:cs typeface="Times New Roman" panose="02020603050405020304" pitchFamily="18" charset="0"/>
              </a:rPr>
              <a:t>Square-like matrix multiplication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Bahnschrift Light" panose="020B0502040204020203" pitchFamily="34" charset="0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C934760-39F5-49FA-A131-ED6A9A585BC9}"/>
              </a:ext>
            </a:extLst>
          </p:cNvPr>
          <p:cNvSpPr txBox="1"/>
          <p:nvPr/>
        </p:nvSpPr>
        <p:spPr>
          <a:xfrm>
            <a:off x="4859498" y="3902414"/>
            <a:ext cx="3219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3">
                    <a:lumMod val="75000"/>
                  </a:schemeClr>
                </a:solidFill>
                <a:effectLst/>
                <a:latin typeface="Bahnschrift Light" panose="020B0502040204020203" pitchFamily="34" charset="0"/>
                <a:cs typeface="Times New Roman" panose="02020603050405020304" pitchFamily="18" charset="0"/>
              </a:rPr>
              <a:t>Narrow matrix multiplication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Bahnschrift Light" panose="020B0502040204020203" pitchFamily="34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B22350DE-5184-4F4D-B3FE-96F1EE3706BF}"/>
              </a:ext>
            </a:extLst>
          </p:cNvPr>
          <p:cNvSpPr/>
          <p:nvPr/>
        </p:nvSpPr>
        <p:spPr>
          <a:xfrm>
            <a:off x="703849" y="1142998"/>
            <a:ext cx="7802234" cy="42105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1A9C2714-74C6-4CDC-9D83-4DCA69C0A949}"/>
              </a:ext>
            </a:extLst>
          </p:cNvPr>
          <p:cNvSpPr txBox="1">
            <a:spLocks/>
          </p:cNvSpPr>
          <p:nvPr/>
        </p:nvSpPr>
        <p:spPr>
          <a:xfrm>
            <a:off x="666248" y="793846"/>
            <a:ext cx="7773904" cy="11471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650" kern="1200" baseline="0">
                <a:solidFill>
                  <a:srgbClr val="2E3448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rgbClr val="2E3448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 baseline="0">
                <a:solidFill>
                  <a:srgbClr val="2E3448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2E3448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2E3448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en-US" altLang="zh-CN" sz="2000" b="1" dirty="0">
                <a:solidFill>
                  <a:srgbClr val="7030A0"/>
                </a:solidFill>
              </a:rPr>
              <a:t>Thread-level parallelism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zh-CN" sz="2000" b="1" dirty="0">
                <a:solidFill>
                  <a:srgbClr val="FF0000"/>
                </a:solidFill>
              </a:rPr>
              <a:t>The optimizations in matrix–matrix multiplication: </a:t>
            </a:r>
            <a:r>
              <a:rPr lang="en-US" altLang="zh-CN" sz="2000" b="1" i="1" dirty="0">
                <a:solidFill>
                  <a:srgbClr val="00B050"/>
                </a:solidFill>
              </a:rPr>
              <a:t>GEMM optimizations</a:t>
            </a:r>
          </a:p>
        </p:txBody>
      </p:sp>
      <p:pic>
        <p:nvPicPr>
          <p:cNvPr id="18" name="Picture 2" descr="查看源图像">
            <a:extLst>
              <a:ext uri="{FF2B5EF4-FFF2-40B4-BE49-F238E27FC236}">
                <a16:creationId xmlns:a16="http://schemas.microsoft.com/office/drawing/2014/main" id="{0610A74B-9825-456C-8E41-9FBD5BF5ED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1508" b="89683" l="19643" r="782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92" t="9352" r="19611" b="9783"/>
          <a:stretch/>
        </p:blipFill>
        <p:spPr bwMode="auto">
          <a:xfrm>
            <a:off x="220481" y="1040873"/>
            <a:ext cx="539981" cy="52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064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 animBg="1"/>
      <p:bldP spid="17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E54A14CD-4B4B-4E8D-A20C-C54A2F08A7E3}"/>
              </a:ext>
            </a:extLst>
          </p:cNvPr>
          <p:cNvSpPr/>
          <p:nvPr/>
        </p:nvSpPr>
        <p:spPr>
          <a:xfrm>
            <a:off x="703849" y="1142998"/>
            <a:ext cx="7802234" cy="71990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B80C53A-E648-4549-AC3E-E4C60AFEA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2800" dirty="0"/>
              <a:t>INNOVATION</a:t>
            </a:r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F62F8-F999-2440-A70C-231A5A59A3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888423" cy="273844"/>
          </a:xfrm>
        </p:spPr>
        <p:txBody>
          <a:bodyPr/>
          <a:lstStyle/>
          <a:p>
            <a:fld id="{467F8F79-4EAE-244F-AD62-39263CE2098C}" type="datetime1">
              <a:rPr lang="en-US" smtClean="0"/>
              <a:t>10/28/2021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1D6BF-0144-E84C-92E9-41B84C217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06C4-DED5-B445-98FA-62023581D134}" type="slidenum">
              <a:rPr lang="en-US" smtClean="0"/>
              <a:t>18</a:t>
            </a:fld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6E9EF33-8467-0649-80D9-04D07C446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248" y="793846"/>
            <a:ext cx="7773904" cy="1147111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altLang="zh-CN" sz="2000" b="1" dirty="0">
                <a:solidFill>
                  <a:srgbClr val="7030A0"/>
                </a:solidFill>
              </a:rPr>
              <a:t>Thread-level parallelism</a:t>
            </a:r>
          </a:p>
          <a:p>
            <a:pPr marL="0" indent="0">
              <a:buNone/>
            </a:pPr>
            <a:r>
              <a:rPr lang="en-US" altLang="zh-CN" sz="2000" b="1" dirty="0">
                <a:solidFill>
                  <a:srgbClr val="FF0000"/>
                </a:solidFill>
              </a:rPr>
              <a:t>The optimizations in high-rank tensor contractions: </a:t>
            </a:r>
            <a:r>
              <a:rPr lang="en-US" altLang="zh-CN" sz="2000" b="1" i="1" dirty="0">
                <a:solidFill>
                  <a:srgbClr val="00B050"/>
                </a:solidFill>
              </a:rPr>
              <a:t>Tensor permutation optimizations</a:t>
            </a:r>
          </a:p>
        </p:txBody>
      </p:sp>
      <p:pic>
        <p:nvPicPr>
          <p:cNvPr id="1026" name="Picture 2" descr="查看源图像">
            <a:extLst>
              <a:ext uri="{FF2B5EF4-FFF2-40B4-BE49-F238E27FC236}">
                <a16:creationId xmlns:a16="http://schemas.microsoft.com/office/drawing/2014/main" id="{B50DC89C-14D6-4901-9481-15B94B4AA0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508" b="89683" l="19643" r="782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92" t="9352" r="19611" b="9783"/>
          <a:stretch/>
        </p:blipFill>
        <p:spPr bwMode="auto">
          <a:xfrm>
            <a:off x="220481" y="1040873"/>
            <a:ext cx="539981" cy="52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9252F87-06DA-4FF9-8034-1731A70A8B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33779" y="2209846"/>
            <a:ext cx="6154635" cy="1862844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276E195-B1C8-4D97-89EC-B01D55206B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9518" y="2245714"/>
            <a:ext cx="2655109" cy="1826976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87ECFD9C-7872-4EEE-BD5C-A9C7A12C8AD1}"/>
              </a:ext>
            </a:extLst>
          </p:cNvPr>
          <p:cNvSpPr txBox="1"/>
          <p:nvPr/>
        </p:nvSpPr>
        <p:spPr>
          <a:xfrm>
            <a:off x="189518" y="4156913"/>
            <a:ext cx="2894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3">
                    <a:lumMod val="75000"/>
                  </a:schemeClr>
                </a:solidFill>
                <a:effectLst/>
                <a:latin typeface="Bahnschrift Light" panose="020B0502040204020203" pitchFamily="34" charset="0"/>
                <a:cs typeface="Times New Roman" panose="02020603050405020304" pitchFamily="18" charset="0"/>
              </a:rPr>
              <a:t>Continuous permutation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Bahnschrift Light" panose="020B0502040204020203" pitchFamily="34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4C1341D6-2071-4B3B-B4AC-C4093727AAA6}"/>
              </a:ext>
            </a:extLst>
          </p:cNvPr>
          <p:cNvSpPr txBox="1"/>
          <p:nvPr/>
        </p:nvSpPr>
        <p:spPr>
          <a:xfrm>
            <a:off x="4409260" y="4169347"/>
            <a:ext cx="2894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3">
                    <a:lumMod val="75000"/>
                  </a:schemeClr>
                </a:solidFill>
                <a:effectLst/>
                <a:latin typeface="Bahnschrift Light" panose="020B0502040204020203" pitchFamily="34" charset="0"/>
                <a:cs typeface="Times New Roman" panose="02020603050405020304" pitchFamily="18" charset="0"/>
              </a:rPr>
              <a:t>Dispersed permutation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Bahnschrift Light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7709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uiExpand="1" build="p"/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B80C53A-E648-4549-AC3E-E4C60AFEA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2800" dirty="0"/>
              <a:t>INNOVATION</a:t>
            </a:r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F62F8-F999-2440-A70C-231A5A59A3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888423" cy="273844"/>
          </a:xfrm>
        </p:spPr>
        <p:txBody>
          <a:bodyPr/>
          <a:lstStyle/>
          <a:p>
            <a:fld id="{467F8F79-4EAE-244F-AD62-39263CE2098C}" type="datetime1">
              <a:rPr lang="en-US" smtClean="0"/>
              <a:t>10/28/2021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1D6BF-0144-E84C-92E9-41B84C217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06C4-DED5-B445-98FA-62023581D134}" type="slidenum">
              <a:rPr lang="en-US" smtClean="0"/>
              <a:t>19</a:t>
            </a:fld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6E9EF33-8467-0649-80D9-04D07C446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05823"/>
            <a:ext cx="7886700" cy="2836735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sz="1800" b="1" kern="100" dirty="0"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Fault tolerance and parallel stability</a:t>
            </a:r>
            <a:endParaRPr lang="en-US" sz="1800" kern="100" dirty="0">
              <a:solidFill>
                <a:schemeClr val="tx1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256A02F-5045-4C50-B63F-FAE27ED28A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759" y="1371688"/>
            <a:ext cx="3434119" cy="125587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99196DA-99F6-45BA-A7C3-74675EC8FF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758" y="2675919"/>
            <a:ext cx="3434119" cy="204298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A2B98297-0BB8-48DB-A805-69969EE57BF6}"/>
              </a:ext>
            </a:extLst>
          </p:cNvPr>
          <p:cNvSpPr txBox="1"/>
          <p:nvPr/>
        </p:nvSpPr>
        <p:spPr>
          <a:xfrm>
            <a:off x="4259234" y="1471353"/>
            <a:ext cx="42561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Bahnschrift Light Condensed" panose="020B0502040204020203" pitchFamily="34" charset="0"/>
              </a:rPr>
              <a:t>If one node fails, it will be detected by the runtime process and its status will be set to failed in the node status list.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Bahnschrift Light Condensed" panose="020B0502040204020203" pitchFamily="34" charset="0"/>
              </a:rPr>
              <a:t>The partial collective communication is based on the healthy nodes, and data of the failed nodes are ignored.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Bahnschrift Light Condensed" panose="020B0502040204020203" pitchFamily="34" charset="0"/>
              </a:rPr>
              <a:t>The computing resources of the ending tasks are released.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Bahnschrift Light Condensed" panose="020B0502040204020203" pitchFamily="34" charset="0"/>
              </a:rPr>
              <a:t>After the calculation, the simulation result of the migrated task is merged with others by further collective communication.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795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F62F8-F999-2440-A70C-231A5A59A3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780356" cy="273844"/>
          </a:xfrm>
        </p:spPr>
        <p:txBody>
          <a:bodyPr/>
          <a:lstStyle/>
          <a:p>
            <a:fld id="{467F8F79-4EAE-244F-AD62-39263CE2098C}" type="datetime1">
              <a:rPr lang="en-US" smtClean="0"/>
              <a:t>10/28/2021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1D6BF-0144-E84C-92E9-41B84C217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06C4-DED5-B445-98FA-62023581D134}" type="slidenum">
              <a:rPr lang="en-US" smtClean="0"/>
              <a:t>2</a:t>
            </a:fld>
            <a:endParaRPr lang="en-US" dirty="0"/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C418777E-2C06-4C4B-A6C3-116B3DC7DFFE}"/>
              </a:ext>
            </a:extLst>
          </p:cNvPr>
          <p:cNvCxnSpPr>
            <a:cxnSpLocks/>
          </p:cNvCxnSpPr>
          <p:nvPr/>
        </p:nvCxnSpPr>
        <p:spPr>
          <a:xfrm flipV="1">
            <a:off x="408266" y="1633245"/>
            <a:ext cx="316536" cy="2350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BC233989-0994-4574-8A21-D7B8D3B158EC}"/>
              </a:ext>
            </a:extLst>
          </p:cNvPr>
          <p:cNvCxnSpPr>
            <a:cxnSpLocks/>
          </p:cNvCxnSpPr>
          <p:nvPr/>
        </p:nvCxnSpPr>
        <p:spPr>
          <a:xfrm>
            <a:off x="770408" y="1590609"/>
            <a:ext cx="0" cy="1300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1E77F05E-920A-4700-AC0A-D34519A5D961}"/>
              </a:ext>
            </a:extLst>
          </p:cNvPr>
          <p:cNvCxnSpPr>
            <a:cxnSpLocks/>
          </p:cNvCxnSpPr>
          <p:nvPr/>
        </p:nvCxnSpPr>
        <p:spPr>
          <a:xfrm flipH="1" flipV="1">
            <a:off x="535525" y="1578123"/>
            <a:ext cx="191356" cy="6239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4E6DB57D-649B-4925-B178-CF9F8EA2F259}"/>
              </a:ext>
            </a:extLst>
          </p:cNvPr>
          <p:cNvCxnSpPr>
            <a:cxnSpLocks/>
          </p:cNvCxnSpPr>
          <p:nvPr/>
        </p:nvCxnSpPr>
        <p:spPr>
          <a:xfrm>
            <a:off x="720616" y="1628047"/>
            <a:ext cx="0" cy="2204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10C3F2CC-C597-4087-8E96-CD75C276698A}"/>
              </a:ext>
            </a:extLst>
          </p:cNvPr>
          <p:cNvCxnSpPr>
            <a:cxnSpLocks/>
          </p:cNvCxnSpPr>
          <p:nvPr/>
        </p:nvCxnSpPr>
        <p:spPr>
          <a:xfrm flipH="1" flipV="1">
            <a:off x="656546" y="1562902"/>
            <a:ext cx="116855" cy="381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>
            <a:extLst>
              <a:ext uri="{FF2B5EF4-FFF2-40B4-BE49-F238E27FC236}">
                <a16:creationId xmlns:a16="http://schemas.microsoft.com/office/drawing/2014/main" id="{7FEF0198-6A3A-45D4-8D2D-A3009AD0E821}"/>
              </a:ext>
            </a:extLst>
          </p:cNvPr>
          <p:cNvSpPr txBox="1"/>
          <p:nvPr/>
        </p:nvSpPr>
        <p:spPr>
          <a:xfrm>
            <a:off x="810742" y="1406434"/>
            <a:ext cx="3470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u="sng" dirty="0">
                <a:solidFill>
                  <a:srgbClr val="C00000"/>
                </a:solidFill>
              </a:rPr>
              <a:t>Introduction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FFA10915-8115-4820-85B9-8FE4FA76ACC3}"/>
              </a:ext>
            </a:extLst>
          </p:cNvPr>
          <p:cNvSpPr txBox="1"/>
          <p:nvPr/>
        </p:nvSpPr>
        <p:spPr>
          <a:xfrm>
            <a:off x="810741" y="2378928"/>
            <a:ext cx="3470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Background</a:t>
            </a:r>
            <a:endParaRPr lang="en-US" altLang="zh-CN" sz="2400" u="sng" dirty="0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9058DF01-E895-4FB1-BCF8-A552270111FB}"/>
              </a:ext>
            </a:extLst>
          </p:cNvPr>
          <p:cNvSpPr txBox="1"/>
          <p:nvPr/>
        </p:nvSpPr>
        <p:spPr>
          <a:xfrm>
            <a:off x="810742" y="3320161"/>
            <a:ext cx="3470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I</a:t>
            </a:r>
            <a:r>
              <a:rPr lang="en-US" altLang="zh-CN" sz="2400" u="sng" dirty="0"/>
              <a:t>nnovations</a:t>
            </a:r>
          </a:p>
        </p:txBody>
      </p: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7C0ED6C3-64FE-478B-9400-5527BFB7823A}"/>
              </a:ext>
            </a:extLst>
          </p:cNvPr>
          <p:cNvCxnSpPr>
            <a:cxnSpLocks/>
          </p:cNvCxnSpPr>
          <p:nvPr/>
        </p:nvCxnSpPr>
        <p:spPr>
          <a:xfrm flipV="1">
            <a:off x="408266" y="2601096"/>
            <a:ext cx="316536" cy="235032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EC318A54-9C27-4F43-BA4F-696F0B6ED0E5}"/>
              </a:ext>
            </a:extLst>
          </p:cNvPr>
          <p:cNvCxnSpPr>
            <a:cxnSpLocks/>
          </p:cNvCxnSpPr>
          <p:nvPr/>
        </p:nvCxnSpPr>
        <p:spPr>
          <a:xfrm>
            <a:off x="771466" y="2558460"/>
            <a:ext cx="0" cy="13006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D7F8D720-7695-4647-BEFF-85E53C1092ED}"/>
              </a:ext>
            </a:extLst>
          </p:cNvPr>
          <p:cNvCxnSpPr>
            <a:cxnSpLocks/>
          </p:cNvCxnSpPr>
          <p:nvPr/>
        </p:nvCxnSpPr>
        <p:spPr>
          <a:xfrm flipH="1" flipV="1">
            <a:off x="535525" y="2545974"/>
            <a:ext cx="191356" cy="62399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8E9DB041-90F9-43B9-950E-21C52074A67E}"/>
              </a:ext>
            </a:extLst>
          </p:cNvPr>
          <p:cNvCxnSpPr>
            <a:cxnSpLocks/>
          </p:cNvCxnSpPr>
          <p:nvPr/>
        </p:nvCxnSpPr>
        <p:spPr>
          <a:xfrm>
            <a:off x="720616" y="2595898"/>
            <a:ext cx="0" cy="22047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9BBBAC2B-351C-4C2A-9CCA-4AB4D14EE0D5}"/>
              </a:ext>
            </a:extLst>
          </p:cNvPr>
          <p:cNvCxnSpPr>
            <a:cxnSpLocks/>
          </p:cNvCxnSpPr>
          <p:nvPr/>
        </p:nvCxnSpPr>
        <p:spPr>
          <a:xfrm flipH="1" flipV="1">
            <a:off x="660776" y="2530753"/>
            <a:ext cx="116855" cy="38104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D9D58E9C-1548-4F28-930B-86B9EC3770D5}"/>
              </a:ext>
            </a:extLst>
          </p:cNvPr>
          <p:cNvCxnSpPr>
            <a:cxnSpLocks/>
          </p:cNvCxnSpPr>
          <p:nvPr/>
        </p:nvCxnSpPr>
        <p:spPr>
          <a:xfrm flipV="1">
            <a:off x="408266" y="3468648"/>
            <a:ext cx="316536" cy="2350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FF64B019-9422-4CEE-8EA7-2924C9C613C4}"/>
              </a:ext>
            </a:extLst>
          </p:cNvPr>
          <p:cNvCxnSpPr>
            <a:cxnSpLocks/>
          </p:cNvCxnSpPr>
          <p:nvPr/>
        </p:nvCxnSpPr>
        <p:spPr>
          <a:xfrm>
            <a:off x="770408" y="3426012"/>
            <a:ext cx="0" cy="1300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D2EB99B5-CDBB-4275-8F71-7BCC9718D106}"/>
              </a:ext>
            </a:extLst>
          </p:cNvPr>
          <p:cNvCxnSpPr>
            <a:cxnSpLocks/>
          </p:cNvCxnSpPr>
          <p:nvPr/>
        </p:nvCxnSpPr>
        <p:spPr>
          <a:xfrm flipH="1" flipV="1">
            <a:off x="535525" y="3413526"/>
            <a:ext cx="191356" cy="6239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EBD611EE-B18D-4EA3-AE8C-7D20CAF67C4A}"/>
              </a:ext>
            </a:extLst>
          </p:cNvPr>
          <p:cNvCxnSpPr>
            <a:cxnSpLocks/>
          </p:cNvCxnSpPr>
          <p:nvPr/>
        </p:nvCxnSpPr>
        <p:spPr>
          <a:xfrm>
            <a:off x="720616" y="3463450"/>
            <a:ext cx="0" cy="2204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0EAA03D5-1664-43C8-8DD0-DC4FAB578C6D}"/>
              </a:ext>
            </a:extLst>
          </p:cNvPr>
          <p:cNvCxnSpPr>
            <a:cxnSpLocks/>
          </p:cNvCxnSpPr>
          <p:nvPr/>
        </p:nvCxnSpPr>
        <p:spPr>
          <a:xfrm flipH="1" flipV="1">
            <a:off x="656544" y="3398305"/>
            <a:ext cx="116855" cy="381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61FF70D5-14A9-41D3-AF7A-45000B745DFC}"/>
              </a:ext>
            </a:extLst>
          </p:cNvPr>
          <p:cNvCxnSpPr>
            <a:cxnSpLocks/>
          </p:cNvCxnSpPr>
          <p:nvPr/>
        </p:nvCxnSpPr>
        <p:spPr>
          <a:xfrm flipV="1">
            <a:off x="4572640" y="1633245"/>
            <a:ext cx="316536" cy="23503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D1E3ED81-7702-46E4-B2D7-08F334CC7652}"/>
              </a:ext>
            </a:extLst>
          </p:cNvPr>
          <p:cNvCxnSpPr>
            <a:cxnSpLocks/>
          </p:cNvCxnSpPr>
          <p:nvPr/>
        </p:nvCxnSpPr>
        <p:spPr>
          <a:xfrm>
            <a:off x="4934782" y="1590609"/>
            <a:ext cx="0" cy="13006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444DEE95-2B2F-47AE-89BF-31CC72BA2E04}"/>
              </a:ext>
            </a:extLst>
          </p:cNvPr>
          <p:cNvCxnSpPr>
            <a:cxnSpLocks/>
          </p:cNvCxnSpPr>
          <p:nvPr/>
        </p:nvCxnSpPr>
        <p:spPr>
          <a:xfrm flipH="1" flipV="1">
            <a:off x="4699899" y="1578123"/>
            <a:ext cx="191356" cy="62399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98DC7497-F43D-4827-9D53-81882722CED0}"/>
              </a:ext>
            </a:extLst>
          </p:cNvPr>
          <p:cNvCxnSpPr>
            <a:cxnSpLocks/>
          </p:cNvCxnSpPr>
          <p:nvPr/>
        </p:nvCxnSpPr>
        <p:spPr>
          <a:xfrm>
            <a:off x="4884990" y="1628047"/>
            <a:ext cx="0" cy="220475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DF7F541E-09AA-4250-894E-04E6BAB8F631}"/>
              </a:ext>
            </a:extLst>
          </p:cNvPr>
          <p:cNvCxnSpPr>
            <a:cxnSpLocks/>
          </p:cNvCxnSpPr>
          <p:nvPr/>
        </p:nvCxnSpPr>
        <p:spPr>
          <a:xfrm flipH="1" flipV="1">
            <a:off x="4820920" y="1562902"/>
            <a:ext cx="116855" cy="38104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>
            <a:extLst>
              <a:ext uri="{FF2B5EF4-FFF2-40B4-BE49-F238E27FC236}">
                <a16:creationId xmlns:a16="http://schemas.microsoft.com/office/drawing/2014/main" id="{0B4F4A0C-1AAB-404D-ADA2-F8DF7F7A4C40}"/>
              </a:ext>
            </a:extLst>
          </p:cNvPr>
          <p:cNvSpPr txBox="1"/>
          <p:nvPr/>
        </p:nvSpPr>
        <p:spPr>
          <a:xfrm>
            <a:off x="5020833" y="1406434"/>
            <a:ext cx="4080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u="sng" dirty="0"/>
              <a:t>Performance measurement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0B6E3FA6-AAC6-45FD-9F6B-DE34DA476D8F}"/>
              </a:ext>
            </a:extLst>
          </p:cNvPr>
          <p:cNvSpPr txBox="1"/>
          <p:nvPr/>
        </p:nvSpPr>
        <p:spPr>
          <a:xfrm>
            <a:off x="5020832" y="1947480"/>
            <a:ext cx="2762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u="sng" dirty="0"/>
              <a:t>Performance results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DE08DBC6-47F3-4A74-8C1D-FF44471B9543}"/>
              </a:ext>
            </a:extLst>
          </p:cNvPr>
          <p:cNvSpPr txBox="1"/>
          <p:nvPr/>
        </p:nvSpPr>
        <p:spPr>
          <a:xfrm>
            <a:off x="5020833" y="3996491"/>
            <a:ext cx="2762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Conclusions</a:t>
            </a:r>
            <a:endParaRPr lang="en-US" altLang="zh-CN" sz="2400" u="sng" dirty="0"/>
          </a:p>
        </p:txBody>
      </p: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E4F696F4-B989-4CBA-B2D3-6A68A0E20490}"/>
              </a:ext>
            </a:extLst>
          </p:cNvPr>
          <p:cNvCxnSpPr>
            <a:cxnSpLocks/>
          </p:cNvCxnSpPr>
          <p:nvPr/>
        </p:nvCxnSpPr>
        <p:spPr>
          <a:xfrm flipV="1">
            <a:off x="4572640" y="2169648"/>
            <a:ext cx="316536" cy="23503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6808489F-D9B4-4CB6-910E-E62487B2EDD9}"/>
              </a:ext>
            </a:extLst>
          </p:cNvPr>
          <p:cNvCxnSpPr>
            <a:cxnSpLocks/>
          </p:cNvCxnSpPr>
          <p:nvPr/>
        </p:nvCxnSpPr>
        <p:spPr>
          <a:xfrm>
            <a:off x="4935840" y="2127012"/>
            <a:ext cx="0" cy="13006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80796175-226B-4B01-BC99-184DC845D0DD}"/>
              </a:ext>
            </a:extLst>
          </p:cNvPr>
          <p:cNvCxnSpPr>
            <a:cxnSpLocks/>
          </p:cNvCxnSpPr>
          <p:nvPr/>
        </p:nvCxnSpPr>
        <p:spPr>
          <a:xfrm flipH="1" flipV="1">
            <a:off x="4699899" y="2114526"/>
            <a:ext cx="191356" cy="6239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16D2B5CF-885A-46DF-A116-B09EEA989B9B}"/>
              </a:ext>
            </a:extLst>
          </p:cNvPr>
          <p:cNvCxnSpPr>
            <a:cxnSpLocks/>
          </p:cNvCxnSpPr>
          <p:nvPr/>
        </p:nvCxnSpPr>
        <p:spPr>
          <a:xfrm>
            <a:off x="4884990" y="2164450"/>
            <a:ext cx="0" cy="22047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F2C7640D-A0B0-4FAB-A41E-4B85FD0B22AF}"/>
              </a:ext>
            </a:extLst>
          </p:cNvPr>
          <p:cNvCxnSpPr>
            <a:cxnSpLocks/>
          </p:cNvCxnSpPr>
          <p:nvPr/>
        </p:nvCxnSpPr>
        <p:spPr>
          <a:xfrm flipH="1" flipV="1">
            <a:off x="4825150" y="2099305"/>
            <a:ext cx="116855" cy="3810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DF9E2668-8684-4970-B4E6-D719BB393ECC}"/>
              </a:ext>
            </a:extLst>
          </p:cNvPr>
          <p:cNvCxnSpPr>
            <a:cxnSpLocks/>
          </p:cNvCxnSpPr>
          <p:nvPr/>
        </p:nvCxnSpPr>
        <p:spPr>
          <a:xfrm flipV="1">
            <a:off x="4572640" y="4144978"/>
            <a:ext cx="316536" cy="23503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id="{7302D09A-94D7-43F0-9D97-9E6F8DAEAA24}"/>
              </a:ext>
            </a:extLst>
          </p:cNvPr>
          <p:cNvCxnSpPr>
            <a:cxnSpLocks/>
          </p:cNvCxnSpPr>
          <p:nvPr/>
        </p:nvCxnSpPr>
        <p:spPr>
          <a:xfrm>
            <a:off x="4934782" y="4102342"/>
            <a:ext cx="0" cy="13006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>
            <a:extLst>
              <a:ext uri="{FF2B5EF4-FFF2-40B4-BE49-F238E27FC236}">
                <a16:creationId xmlns:a16="http://schemas.microsoft.com/office/drawing/2014/main" id="{A9FF4718-9B6E-4FFB-AD1C-DE9A36026E30}"/>
              </a:ext>
            </a:extLst>
          </p:cNvPr>
          <p:cNvCxnSpPr>
            <a:cxnSpLocks/>
          </p:cNvCxnSpPr>
          <p:nvPr/>
        </p:nvCxnSpPr>
        <p:spPr>
          <a:xfrm flipH="1" flipV="1">
            <a:off x="4699899" y="4089856"/>
            <a:ext cx="191356" cy="62399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3CC5F0AB-F9E6-4DD9-96AC-5BF296017CA4}"/>
              </a:ext>
            </a:extLst>
          </p:cNvPr>
          <p:cNvCxnSpPr>
            <a:cxnSpLocks/>
          </p:cNvCxnSpPr>
          <p:nvPr/>
        </p:nvCxnSpPr>
        <p:spPr>
          <a:xfrm>
            <a:off x="4884990" y="4139780"/>
            <a:ext cx="0" cy="220475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>
            <a:extLst>
              <a:ext uri="{FF2B5EF4-FFF2-40B4-BE49-F238E27FC236}">
                <a16:creationId xmlns:a16="http://schemas.microsoft.com/office/drawing/2014/main" id="{C2EB234A-AF3D-4C53-A82D-AB440AEA3CC0}"/>
              </a:ext>
            </a:extLst>
          </p:cNvPr>
          <p:cNvCxnSpPr>
            <a:cxnSpLocks/>
          </p:cNvCxnSpPr>
          <p:nvPr/>
        </p:nvCxnSpPr>
        <p:spPr>
          <a:xfrm flipH="1" flipV="1">
            <a:off x="4820918" y="4074635"/>
            <a:ext cx="116855" cy="38104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文本框 61">
            <a:extLst>
              <a:ext uri="{FF2B5EF4-FFF2-40B4-BE49-F238E27FC236}">
                <a16:creationId xmlns:a16="http://schemas.microsoft.com/office/drawing/2014/main" id="{29257A20-06B3-441E-8DB4-942C8010695B}"/>
              </a:ext>
            </a:extLst>
          </p:cNvPr>
          <p:cNvSpPr txBox="1"/>
          <p:nvPr/>
        </p:nvSpPr>
        <p:spPr>
          <a:xfrm>
            <a:off x="1176411" y="1848522"/>
            <a:ext cx="3100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Bahnschrift Light" panose="020B0502040204020203" pitchFamily="34" charset="0"/>
              </a:rPr>
              <a:t>Significance of the paper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Bahnschrift Light" panose="020B0502040204020203" pitchFamily="34" charset="0"/>
              </a:rPr>
              <a:t>Compared with other simulators</a:t>
            </a: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62444D26-054A-41C9-8BFE-82464BBD5508}"/>
              </a:ext>
            </a:extLst>
          </p:cNvPr>
          <p:cNvSpPr txBox="1"/>
          <p:nvPr/>
        </p:nvSpPr>
        <p:spPr>
          <a:xfrm>
            <a:off x="1637696" y="420452"/>
            <a:ext cx="6274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latin typeface="+mj-lt"/>
                <a:ea typeface="思源黑体 CN Heavy" panose="020B0A00000000000000" pitchFamily="34" charset="-122"/>
              </a:rPr>
              <a:t>Outline of presentation</a:t>
            </a:r>
            <a:r>
              <a:rPr lang="en-US" altLang="zh-CN" sz="4000" dirty="0">
                <a:latin typeface="+mj-lt"/>
              </a:rPr>
              <a:t> </a:t>
            </a:r>
            <a:endParaRPr lang="en-US" sz="4000" dirty="0">
              <a:latin typeface="+mj-lt"/>
            </a:endParaRP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A3EACD13-DD20-4189-88D7-A5CEB959377C}"/>
              </a:ext>
            </a:extLst>
          </p:cNvPr>
          <p:cNvSpPr txBox="1"/>
          <p:nvPr/>
        </p:nvSpPr>
        <p:spPr>
          <a:xfrm>
            <a:off x="1176412" y="2843059"/>
            <a:ext cx="3100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Bahnschrift Light" panose="020B0502040204020203" pitchFamily="34" charset="0"/>
              </a:rPr>
              <a:t>Quantum Simulation Method</a:t>
            </a:r>
            <a:endParaRPr lang="en-US" altLang="zh-CN" sz="1400" dirty="0">
              <a:solidFill>
                <a:schemeClr val="accent5">
                  <a:lumMod val="50000"/>
                </a:schemeClr>
              </a:solidFill>
              <a:latin typeface="Bahnschrift 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latin typeface="Bahnschrift Light" panose="020B0502040204020203" pitchFamily="34" charset="0"/>
              </a:rPr>
              <a:t>Computing equipment 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Bahnschrift Light" panose="020B0502040204020203" pitchFamily="34" charset="0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E4200347-7014-4219-8044-1A88BCBB9884}"/>
              </a:ext>
            </a:extLst>
          </p:cNvPr>
          <p:cNvSpPr txBox="1"/>
          <p:nvPr/>
        </p:nvSpPr>
        <p:spPr>
          <a:xfrm>
            <a:off x="1176410" y="3785435"/>
            <a:ext cx="33822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Bahnschrift Light" panose="020B0502040204020203" pitchFamily="34" charset="0"/>
              </a:rPr>
              <a:t>Parallelism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latin typeface="Bahnschrift Light" panose="020B0502040204020203" pitchFamily="34" charset="0"/>
              </a:rPr>
              <a:t>Fault tolerance and parallel </a:t>
            </a:r>
            <a:br>
              <a:rPr lang="en-US" altLang="zh-CN" sz="1400" dirty="0">
                <a:solidFill>
                  <a:schemeClr val="accent5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latin typeface="Bahnschrift Light" panose="020B0502040204020203" pitchFamily="34" charset="0"/>
              </a:rPr>
              <a:t>stability</a:t>
            </a: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660E0C80-ED09-432F-8CF3-515E76F290AC}"/>
              </a:ext>
            </a:extLst>
          </p:cNvPr>
          <p:cNvSpPr txBox="1"/>
          <p:nvPr/>
        </p:nvSpPr>
        <p:spPr>
          <a:xfrm>
            <a:off x="5477475" y="2419258"/>
            <a:ext cx="310048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Bahnschrift Light" panose="020B0502040204020203" pitchFamily="34" charset="0"/>
              </a:rPr>
              <a:t>Memory requirement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Bahnschrift Light" panose="020B0502040204020203" pitchFamily="34" charset="0"/>
              </a:rPr>
              <a:t>GEMM acceleration on SW26010pro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Bahnschrift Light" panose="020B0502040204020203" pitchFamily="34" charset="0"/>
              </a:rPr>
              <a:t>Tensor permutation acceleration on SW26010pro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Bahnschrift Light" panose="020B0502040204020203" pitchFamily="34" charset="0"/>
              </a:rPr>
              <a:t>Strong scaling and weak scaling results</a:t>
            </a:r>
          </a:p>
        </p:txBody>
      </p:sp>
    </p:spTree>
    <p:extLst>
      <p:ext uri="{BB962C8B-B14F-4D97-AF65-F5344CB8AC3E}">
        <p14:creationId xmlns:p14="http://schemas.microsoft.com/office/powerpoint/2010/main" val="3897200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F62F8-F999-2440-A70C-231A5A59A3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780356" cy="273844"/>
          </a:xfrm>
        </p:spPr>
        <p:txBody>
          <a:bodyPr/>
          <a:lstStyle/>
          <a:p>
            <a:fld id="{467F8F79-4EAE-244F-AD62-39263CE2098C}" type="datetime1">
              <a:rPr lang="en-US" smtClean="0"/>
              <a:t>10/28/2021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1D6BF-0144-E84C-92E9-41B84C217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06C4-DED5-B445-98FA-62023581D134}" type="slidenum">
              <a:rPr lang="en-US" smtClean="0"/>
              <a:t>20</a:t>
            </a:fld>
            <a:endParaRPr lang="en-US" dirty="0"/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C418777E-2C06-4C4B-A6C3-116B3DC7DFFE}"/>
              </a:ext>
            </a:extLst>
          </p:cNvPr>
          <p:cNvCxnSpPr>
            <a:cxnSpLocks/>
          </p:cNvCxnSpPr>
          <p:nvPr/>
        </p:nvCxnSpPr>
        <p:spPr>
          <a:xfrm flipV="1">
            <a:off x="408266" y="1633245"/>
            <a:ext cx="316536" cy="2350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BC233989-0994-4574-8A21-D7B8D3B158EC}"/>
              </a:ext>
            </a:extLst>
          </p:cNvPr>
          <p:cNvCxnSpPr>
            <a:cxnSpLocks/>
          </p:cNvCxnSpPr>
          <p:nvPr/>
        </p:nvCxnSpPr>
        <p:spPr>
          <a:xfrm>
            <a:off x="770408" y="1590609"/>
            <a:ext cx="0" cy="1300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1E77F05E-920A-4700-AC0A-D34519A5D961}"/>
              </a:ext>
            </a:extLst>
          </p:cNvPr>
          <p:cNvCxnSpPr>
            <a:cxnSpLocks/>
          </p:cNvCxnSpPr>
          <p:nvPr/>
        </p:nvCxnSpPr>
        <p:spPr>
          <a:xfrm flipH="1" flipV="1">
            <a:off x="535525" y="1578123"/>
            <a:ext cx="191356" cy="6239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4E6DB57D-649B-4925-B178-CF9F8EA2F259}"/>
              </a:ext>
            </a:extLst>
          </p:cNvPr>
          <p:cNvCxnSpPr>
            <a:cxnSpLocks/>
          </p:cNvCxnSpPr>
          <p:nvPr/>
        </p:nvCxnSpPr>
        <p:spPr>
          <a:xfrm>
            <a:off x="720616" y="1628047"/>
            <a:ext cx="0" cy="2204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10C3F2CC-C597-4087-8E96-CD75C276698A}"/>
              </a:ext>
            </a:extLst>
          </p:cNvPr>
          <p:cNvCxnSpPr>
            <a:cxnSpLocks/>
          </p:cNvCxnSpPr>
          <p:nvPr/>
        </p:nvCxnSpPr>
        <p:spPr>
          <a:xfrm flipH="1" flipV="1">
            <a:off x="656546" y="1562902"/>
            <a:ext cx="116855" cy="381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>
            <a:extLst>
              <a:ext uri="{FF2B5EF4-FFF2-40B4-BE49-F238E27FC236}">
                <a16:creationId xmlns:a16="http://schemas.microsoft.com/office/drawing/2014/main" id="{7FEF0198-6A3A-45D4-8D2D-A3009AD0E821}"/>
              </a:ext>
            </a:extLst>
          </p:cNvPr>
          <p:cNvSpPr txBox="1"/>
          <p:nvPr/>
        </p:nvSpPr>
        <p:spPr>
          <a:xfrm>
            <a:off x="810742" y="1406434"/>
            <a:ext cx="3470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u="sng" dirty="0"/>
              <a:t>Introduction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FFA10915-8115-4820-85B9-8FE4FA76ACC3}"/>
              </a:ext>
            </a:extLst>
          </p:cNvPr>
          <p:cNvSpPr txBox="1"/>
          <p:nvPr/>
        </p:nvSpPr>
        <p:spPr>
          <a:xfrm>
            <a:off x="810741" y="2378928"/>
            <a:ext cx="3470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Background</a:t>
            </a:r>
            <a:endParaRPr lang="en-US" altLang="zh-CN" sz="2400" u="sng" dirty="0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9058DF01-E895-4FB1-BCF8-A552270111FB}"/>
              </a:ext>
            </a:extLst>
          </p:cNvPr>
          <p:cNvSpPr txBox="1"/>
          <p:nvPr/>
        </p:nvSpPr>
        <p:spPr>
          <a:xfrm>
            <a:off x="810742" y="3320161"/>
            <a:ext cx="3470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I</a:t>
            </a:r>
            <a:r>
              <a:rPr lang="en-US" altLang="zh-CN" sz="2400" u="sng" dirty="0"/>
              <a:t>nnovations</a:t>
            </a:r>
          </a:p>
        </p:txBody>
      </p: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7C0ED6C3-64FE-478B-9400-5527BFB7823A}"/>
              </a:ext>
            </a:extLst>
          </p:cNvPr>
          <p:cNvCxnSpPr>
            <a:cxnSpLocks/>
          </p:cNvCxnSpPr>
          <p:nvPr/>
        </p:nvCxnSpPr>
        <p:spPr>
          <a:xfrm flipV="1">
            <a:off x="408266" y="2601096"/>
            <a:ext cx="316536" cy="235032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EC318A54-9C27-4F43-BA4F-696F0B6ED0E5}"/>
              </a:ext>
            </a:extLst>
          </p:cNvPr>
          <p:cNvCxnSpPr>
            <a:cxnSpLocks/>
          </p:cNvCxnSpPr>
          <p:nvPr/>
        </p:nvCxnSpPr>
        <p:spPr>
          <a:xfrm>
            <a:off x="771466" y="2558460"/>
            <a:ext cx="0" cy="13006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D7F8D720-7695-4647-BEFF-85E53C1092ED}"/>
              </a:ext>
            </a:extLst>
          </p:cNvPr>
          <p:cNvCxnSpPr>
            <a:cxnSpLocks/>
          </p:cNvCxnSpPr>
          <p:nvPr/>
        </p:nvCxnSpPr>
        <p:spPr>
          <a:xfrm flipH="1" flipV="1">
            <a:off x="535525" y="2545974"/>
            <a:ext cx="191356" cy="62399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8E9DB041-90F9-43B9-950E-21C52074A67E}"/>
              </a:ext>
            </a:extLst>
          </p:cNvPr>
          <p:cNvCxnSpPr>
            <a:cxnSpLocks/>
          </p:cNvCxnSpPr>
          <p:nvPr/>
        </p:nvCxnSpPr>
        <p:spPr>
          <a:xfrm>
            <a:off x="720616" y="2595898"/>
            <a:ext cx="0" cy="22047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9BBBAC2B-351C-4C2A-9CCA-4AB4D14EE0D5}"/>
              </a:ext>
            </a:extLst>
          </p:cNvPr>
          <p:cNvCxnSpPr>
            <a:cxnSpLocks/>
          </p:cNvCxnSpPr>
          <p:nvPr/>
        </p:nvCxnSpPr>
        <p:spPr>
          <a:xfrm flipH="1" flipV="1">
            <a:off x="660776" y="2530753"/>
            <a:ext cx="116855" cy="38104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D9D58E9C-1548-4F28-930B-86B9EC3770D5}"/>
              </a:ext>
            </a:extLst>
          </p:cNvPr>
          <p:cNvCxnSpPr>
            <a:cxnSpLocks/>
          </p:cNvCxnSpPr>
          <p:nvPr/>
        </p:nvCxnSpPr>
        <p:spPr>
          <a:xfrm flipV="1">
            <a:off x="408266" y="3468648"/>
            <a:ext cx="316536" cy="2350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FF64B019-9422-4CEE-8EA7-2924C9C613C4}"/>
              </a:ext>
            </a:extLst>
          </p:cNvPr>
          <p:cNvCxnSpPr>
            <a:cxnSpLocks/>
          </p:cNvCxnSpPr>
          <p:nvPr/>
        </p:nvCxnSpPr>
        <p:spPr>
          <a:xfrm>
            <a:off x="770408" y="3426012"/>
            <a:ext cx="0" cy="1300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D2EB99B5-CDBB-4275-8F71-7BCC9718D106}"/>
              </a:ext>
            </a:extLst>
          </p:cNvPr>
          <p:cNvCxnSpPr>
            <a:cxnSpLocks/>
          </p:cNvCxnSpPr>
          <p:nvPr/>
        </p:nvCxnSpPr>
        <p:spPr>
          <a:xfrm flipH="1" flipV="1">
            <a:off x="535525" y="3413526"/>
            <a:ext cx="191356" cy="6239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EBD611EE-B18D-4EA3-AE8C-7D20CAF67C4A}"/>
              </a:ext>
            </a:extLst>
          </p:cNvPr>
          <p:cNvCxnSpPr>
            <a:cxnSpLocks/>
          </p:cNvCxnSpPr>
          <p:nvPr/>
        </p:nvCxnSpPr>
        <p:spPr>
          <a:xfrm>
            <a:off x="720616" y="3463450"/>
            <a:ext cx="0" cy="2204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0EAA03D5-1664-43C8-8DD0-DC4FAB578C6D}"/>
              </a:ext>
            </a:extLst>
          </p:cNvPr>
          <p:cNvCxnSpPr>
            <a:cxnSpLocks/>
          </p:cNvCxnSpPr>
          <p:nvPr/>
        </p:nvCxnSpPr>
        <p:spPr>
          <a:xfrm flipH="1" flipV="1">
            <a:off x="656544" y="3398305"/>
            <a:ext cx="116855" cy="381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61FF70D5-14A9-41D3-AF7A-45000B745DFC}"/>
              </a:ext>
            </a:extLst>
          </p:cNvPr>
          <p:cNvCxnSpPr>
            <a:cxnSpLocks/>
          </p:cNvCxnSpPr>
          <p:nvPr/>
        </p:nvCxnSpPr>
        <p:spPr>
          <a:xfrm flipV="1">
            <a:off x="4572640" y="1633245"/>
            <a:ext cx="316536" cy="23503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D1E3ED81-7702-46E4-B2D7-08F334CC7652}"/>
              </a:ext>
            </a:extLst>
          </p:cNvPr>
          <p:cNvCxnSpPr>
            <a:cxnSpLocks/>
          </p:cNvCxnSpPr>
          <p:nvPr/>
        </p:nvCxnSpPr>
        <p:spPr>
          <a:xfrm>
            <a:off x="4934782" y="1590609"/>
            <a:ext cx="0" cy="13006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444DEE95-2B2F-47AE-89BF-31CC72BA2E04}"/>
              </a:ext>
            </a:extLst>
          </p:cNvPr>
          <p:cNvCxnSpPr>
            <a:cxnSpLocks/>
          </p:cNvCxnSpPr>
          <p:nvPr/>
        </p:nvCxnSpPr>
        <p:spPr>
          <a:xfrm flipH="1" flipV="1">
            <a:off x="4699899" y="1578123"/>
            <a:ext cx="191356" cy="62399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98DC7497-F43D-4827-9D53-81882722CED0}"/>
              </a:ext>
            </a:extLst>
          </p:cNvPr>
          <p:cNvCxnSpPr>
            <a:cxnSpLocks/>
          </p:cNvCxnSpPr>
          <p:nvPr/>
        </p:nvCxnSpPr>
        <p:spPr>
          <a:xfrm>
            <a:off x="4884990" y="1628047"/>
            <a:ext cx="0" cy="220475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DF7F541E-09AA-4250-894E-04E6BAB8F631}"/>
              </a:ext>
            </a:extLst>
          </p:cNvPr>
          <p:cNvCxnSpPr>
            <a:cxnSpLocks/>
          </p:cNvCxnSpPr>
          <p:nvPr/>
        </p:nvCxnSpPr>
        <p:spPr>
          <a:xfrm flipH="1" flipV="1">
            <a:off x="4820920" y="1562902"/>
            <a:ext cx="116855" cy="38104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>
            <a:extLst>
              <a:ext uri="{FF2B5EF4-FFF2-40B4-BE49-F238E27FC236}">
                <a16:creationId xmlns:a16="http://schemas.microsoft.com/office/drawing/2014/main" id="{0B4F4A0C-1AAB-404D-ADA2-F8DF7F7A4C40}"/>
              </a:ext>
            </a:extLst>
          </p:cNvPr>
          <p:cNvSpPr txBox="1"/>
          <p:nvPr/>
        </p:nvSpPr>
        <p:spPr>
          <a:xfrm>
            <a:off x="5020833" y="1406434"/>
            <a:ext cx="4080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u="sng" dirty="0">
                <a:solidFill>
                  <a:srgbClr val="C00000"/>
                </a:solidFill>
              </a:rPr>
              <a:t>Performance measurement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0B6E3FA6-AAC6-45FD-9F6B-DE34DA476D8F}"/>
              </a:ext>
            </a:extLst>
          </p:cNvPr>
          <p:cNvSpPr txBox="1"/>
          <p:nvPr/>
        </p:nvSpPr>
        <p:spPr>
          <a:xfrm>
            <a:off x="5020832" y="1947480"/>
            <a:ext cx="2762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u="sng" dirty="0"/>
              <a:t>Performance results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DE08DBC6-47F3-4A74-8C1D-FF44471B9543}"/>
              </a:ext>
            </a:extLst>
          </p:cNvPr>
          <p:cNvSpPr txBox="1"/>
          <p:nvPr/>
        </p:nvSpPr>
        <p:spPr>
          <a:xfrm>
            <a:off x="5020833" y="3996491"/>
            <a:ext cx="2762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Conclusions</a:t>
            </a:r>
            <a:endParaRPr lang="en-US" altLang="zh-CN" sz="2400" u="sng" dirty="0"/>
          </a:p>
        </p:txBody>
      </p: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E4F696F4-B989-4CBA-B2D3-6A68A0E20490}"/>
              </a:ext>
            </a:extLst>
          </p:cNvPr>
          <p:cNvCxnSpPr>
            <a:cxnSpLocks/>
          </p:cNvCxnSpPr>
          <p:nvPr/>
        </p:nvCxnSpPr>
        <p:spPr>
          <a:xfrm flipV="1">
            <a:off x="4572640" y="2169648"/>
            <a:ext cx="316536" cy="23503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6808489F-D9B4-4CB6-910E-E62487B2EDD9}"/>
              </a:ext>
            </a:extLst>
          </p:cNvPr>
          <p:cNvCxnSpPr>
            <a:cxnSpLocks/>
          </p:cNvCxnSpPr>
          <p:nvPr/>
        </p:nvCxnSpPr>
        <p:spPr>
          <a:xfrm>
            <a:off x="4935840" y="2127012"/>
            <a:ext cx="0" cy="13006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80796175-226B-4B01-BC99-184DC845D0DD}"/>
              </a:ext>
            </a:extLst>
          </p:cNvPr>
          <p:cNvCxnSpPr>
            <a:cxnSpLocks/>
          </p:cNvCxnSpPr>
          <p:nvPr/>
        </p:nvCxnSpPr>
        <p:spPr>
          <a:xfrm flipH="1" flipV="1">
            <a:off x="4699899" y="2114526"/>
            <a:ext cx="191356" cy="6239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16D2B5CF-885A-46DF-A116-B09EEA989B9B}"/>
              </a:ext>
            </a:extLst>
          </p:cNvPr>
          <p:cNvCxnSpPr>
            <a:cxnSpLocks/>
          </p:cNvCxnSpPr>
          <p:nvPr/>
        </p:nvCxnSpPr>
        <p:spPr>
          <a:xfrm>
            <a:off x="4884990" y="2164450"/>
            <a:ext cx="0" cy="22047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F2C7640D-A0B0-4FAB-A41E-4B85FD0B22AF}"/>
              </a:ext>
            </a:extLst>
          </p:cNvPr>
          <p:cNvCxnSpPr>
            <a:cxnSpLocks/>
          </p:cNvCxnSpPr>
          <p:nvPr/>
        </p:nvCxnSpPr>
        <p:spPr>
          <a:xfrm flipH="1" flipV="1">
            <a:off x="4825150" y="2099305"/>
            <a:ext cx="116855" cy="3810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DF9E2668-8684-4970-B4E6-D719BB393ECC}"/>
              </a:ext>
            </a:extLst>
          </p:cNvPr>
          <p:cNvCxnSpPr>
            <a:cxnSpLocks/>
          </p:cNvCxnSpPr>
          <p:nvPr/>
        </p:nvCxnSpPr>
        <p:spPr>
          <a:xfrm flipV="1">
            <a:off x="4572640" y="4144978"/>
            <a:ext cx="316536" cy="23503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id="{7302D09A-94D7-43F0-9D97-9E6F8DAEAA24}"/>
              </a:ext>
            </a:extLst>
          </p:cNvPr>
          <p:cNvCxnSpPr>
            <a:cxnSpLocks/>
          </p:cNvCxnSpPr>
          <p:nvPr/>
        </p:nvCxnSpPr>
        <p:spPr>
          <a:xfrm>
            <a:off x="4934782" y="4102342"/>
            <a:ext cx="0" cy="13006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>
            <a:extLst>
              <a:ext uri="{FF2B5EF4-FFF2-40B4-BE49-F238E27FC236}">
                <a16:creationId xmlns:a16="http://schemas.microsoft.com/office/drawing/2014/main" id="{A9FF4718-9B6E-4FFB-AD1C-DE9A36026E30}"/>
              </a:ext>
            </a:extLst>
          </p:cNvPr>
          <p:cNvCxnSpPr>
            <a:cxnSpLocks/>
          </p:cNvCxnSpPr>
          <p:nvPr/>
        </p:nvCxnSpPr>
        <p:spPr>
          <a:xfrm flipH="1" flipV="1">
            <a:off x="4699899" y="4089856"/>
            <a:ext cx="191356" cy="62399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3CC5F0AB-F9E6-4DD9-96AC-5BF296017CA4}"/>
              </a:ext>
            </a:extLst>
          </p:cNvPr>
          <p:cNvCxnSpPr>
            <a:cxnSpLocks/>
          </p:cNvCxnSpPr>
          <p:nvPr/>
        </p:nvCxnSpPr>
        <p:spPr>
          <a:xfrm>
            <a:off x="4884990" y="4139780"/>
            <a:ext cx="0" cy="220475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>
            <a:extLst>
              <a:ext uri="{FF2B5EF4-FFF2-40B4-BE49-F238E27FC236}">
                <a16:creationId xmlns:a16="http://schemas.microsoft.com/office/drawing/2014/main" id="{C2EB234A-AF3D-4C53-A82D-AB440AEA3CC0}"/>
              </a:ext>
            </a:extLst>
          </p:cNvPr>
          <p:cNvCxnSpPr>
            <a:cxnSpLocks/>
          </p:cNvCxnSpPr>
          <p:nvPr/>
        </p:nvCxnSpPr>
        <p:spPr>
          <a:xfrm flipH="1" flipV="1">
            <a:off x="4820918" y="4074635"/>
            <a:ext cx="116855" cy="38104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文本框 61">
            <a:extLst>
              <a:ext uri="{FF2B5EF4-FFF2-40B4-BE49-F238E27FC236}">
                <a16:creationId xmlns:a16="http://schemas.microsoft.com/office/drawing/2014/main" id="{29257A20-06B3-441E-8DB4-942C8010695B}"/>
              </a:ext>
            </a:extLst>
          </p:cNvPr>
          <p:cNvSpPr txBox="1"/>
          <p:nvPr/>
        </p:nvSpPr>
        <p:spPr>
          <a:xfrm>
            <a:off x="1176411" y="1848522"/>
            <a:ext cx="3100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Bahnschrift Light" panose="020B0502040204020203" pitchFamily="34" charset="0"/>
              </a:rPr>
              <a:t>Significance of the paper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Bahnschrift Light" panose="020B0502040204020203" pitchFamily="34" charset="0"/>
              </a:rPr>
              <a:t>Compared with other simulators</a:t>
            </a: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62444D26-054A-41C9-8BFE-82464BBD5508}"/>
              </a:ext>
            </a:extLst>
          </p:cNvPr>
          <p:cNvSpPr txBox="1"/>
          <p:nvPr/>
        </p:nvSpPr>
        <p:spPr>
          <a:xfrm>
            <a:off x="1637696" y="420452"/>
            <a:ext cx="6274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latin typeface="+mj-lt"/>
                <a:ea typeface="思源黑体 CN Heavy" panose="020B0A00000000000000" pitchFamily="34" charset="-122"/>
              </a:rPr>
              <a:t>Outline of presentation</a:t>
            </a:r>
            <a:r>
              <a:rPr lang="en-US" altLang="zh-CN" sz="4000" dirty="0">
                <a:latin typeface="+mj-lt"/>
              </a:rPr>
              <a:t> </a:t>
            </a:r>
            <a:endParaRPr lang="en-US" sz="4000" dirty="0">
              <a:latin typeface="+mj-lt"/>
            </a:endParaRP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A3EACD13-DD20-4189-88D7-A5CEB959377C}"/>
              </a:ext>
            </a:extLst>
          </p:cNvPr>
          <p:cNvSpPr txBox="1"/>
          <p:nvPr/>
        </p:nvSpPr>
        <p:spPr>
          <a:xfrm>
            <a:off x="1176412" y="2843059"/>
            <a:ext cx="3100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Bahnschrift Light" panose="020B0502040204020203" pitchFamily="34" charset="0"/>
              </a:rPr>
              <a:t>Quantum Simulation Method</a:t>
            </a:r>
            <a:endParaRPr lang="en-US" altLang="zh-CN" sz="1400" dirty="0">
              <a:solidFill>
                <a:schemeClr val="accent5">
                  <a:lumMod val="50000"/>
                </a:schemeClr>
              </a:solidFill>
              <a:latin typeface="Bahnschrift 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latin typeface="Bahnschrift Light" panose="020B0502040204020203" pitchFamily="34" charset="0"/>
              </a:rPr>
              <a:t>Computing equipment 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Bahnschrift Light" panose="020B0502040204020203" pitchFamily="34" charset="0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E4200347-7014-4219-8044-1A88BCBB9884}"/>
              </a:ext>
            </a:extLst>
          </p:cNvPr>
          <p:cNvSpPr txBox="1"/>
          <p:nvPr/>
        </p:nvSpPr>
        <p:spPr>
          <a:xfrm>
            <a:off x="1176410" y="3785435"/>
            <a:ext cx="33822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Bahnschrift Light" panose="020B0502040204020203" pitchFamily="34" charset="0"/>
              </a:rPr>
              <a:t>Parallelism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latin typeface="Bahnschrift Light" panose="020B0502040204020203" pitchFamily="34" charset="0"/>
              </a:rPr>
              <a:t>Fault tolerance and parallel </a:t>
            </a:r>
            <a:br>
              <a:rPr lang="en-US" altLang="zh-CN" sz="1400" dirty="0">
                <a:solidFill>
                  <a:schemeClr val="accent5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latin typeface="Bahnschrift Light" panose="020B0502040204020203" pitchFamily="34" charset="0"/>
              </a:rPr>
              <a:t>stability</a:t>
            </a: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660E0C80-ED09-432F-8CF3-515E76F290AC}"/>
              </a:ext>
            </a:extLst>
          </p:cNvPr>
          <p:cNvSpPr txBox="1"/>
          <p:nvPr/>
        </p:nvSpPr>
        <p:spPr>
          <a:xfrm>
            <a:off x="5477475" y="2419258"/>
            <a:ext cx="310048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Bahnschrift Light" panose="020B0502040204020203" pitchFamily="34" charset="0"/>
              </a:rPr>
              <a:t>Memory requirement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Bahnschrift Light" panose="020B0502040204020203" pitchFamily="34" charset="0"/>
              </a:rPr>
              <a:t>GEMM acceleration on SW26010pro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Bahnschrift Light" panose="020B0502040204020203" pitchFamily="34" charset="0"/>
              </a:rPr>
              <a:t>Tensor permutation acceleration on SW26010pro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Bahnschrift Light" panose="020B0502040204020203" pitchFamily="34" charset="0"/>
              </a:rPr>
              <a:t>Strong scaling and weak scaling results</a:t>
            </a:r>
          </a:p>
        </p:txBody>
      </p:sp>
    </p:spTree>
    <p:extLst>
      <p:ext uri="{BB962C8B-B14F-4D97-AF65-F5344CB8AC3E}">
        <p14:creationId xmlns:p14="http://schemas.microsoft.com/office/powerpoint/2010/main" val="39714430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B80C53A-E648-4549-AC3E-E4C60AFEA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2800" dirty="0"/>
              <a:t>PERFORMANCE MEASUREMENT</a:t>
            </a:r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F62F8-F999-2440-A70C-231A5A59A3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888423" cy="273844"/>
          </a:xfrm>
        </p:spPr>
        <p:txBody>
          <a:bodyPr/>
          <a:lstStyle/>
          <a:p>
            <a:fld id="{467F8F79-4EAE-244F-AD62-39263CE2098C}" type="datetime1">
              <a:rPr lang="en-US" smtClean="0"/>
              <a:t>10/28/2021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1D6BF-0144-E84C-92E9-41B84C217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06C4-DED5-B445-98FA-62023581D134}" type="slidenum">
              <a:rPr lang="en-US" smtClean="0"/>
              <a:t>21</a:t>
            </a:fld>
            <a:endParaRPr 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E04993C-19ED-4510-94A3-2FD9DB29E2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667" y="1178391"/>
            <a:ext cx="2775242" cy="1745053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73D2C42-04EF-42CF-9CC2-FAF6EA8E4C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668" y="3046853"/>
            <a:ext cx="2775241" cy="1597001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1CC73B66-E7CE-4CC4-A72C-44EB976CE440}"/>
              </a:ext>
            </a:extLst>
          </p:cNvPr>
          <p:cNvSpPr txBox="1"/>
          <p:nvPr/>
        </p:nvSpPr>
        <p:spPr>
          <a:xfrm>
            <a:off x="3977640" y="1263535"/>
            <a:ext cx="44930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00" dirty="0">
                <a:solidFill>
                  <a:schemeClr val="accent2">
                    <a:lumMod val="50000"/>
                  </a:schemeClr>
                </a:solidFill>
                <a:effectLst/>
                <a:latin typeface="Bahnschrift Light" panose="020B0502040204020203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20 × 20 × (1 + 8 + 1) scale quantum circuit. The output result conforms to the Porter–Thomas distribution law. </a:t>
            </a:r>
          </a:p>
          <a:p>
            <a:r>
              <a:rPr lang="en-US" kern="100" dirty="0">
                <a:solidFill>
                  <a:schemeClr val="accent2">
                    <a:lumMod val="50000"/>
                  </a:schemeClr>
                </a:solidFill>
                <a:latin typeface="Bahnschrift Light" panose="020B0502040204020203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VQE</a:t>
            </a:r>
            <a:r>
              <a:rPr lang="en-US" sz="1800" kern="100" dirty="0">
                <a:solidFill>
                  <a:schemeClr val="accent2">
                    <a:lumMod val="50000"/>
                  </a:schemeClr>
                </a:solidFill>
                <a:effectLst/>
                <a:latin typeface="Bahnschrift Light" panose="020B0502040204020203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, with a jellium Hamiltonian, and apply it to the four-qubit </a:t>
            </a:r>
            <a:r>
              <a:rPr lang="en-US" sz="1800" kern="100" dirty="0">
                <a:solidFill>
                  <a:schemeClr val="accent2">
                    <a:lumMod val="50000"/>
                  </a:schemeClr>
                </a:solidFill>
                <a:effectLst/>
                <a:latin typeface="Bahnschrift Light" panose="020B0502040204020203" pitchFamily="34" charset="0"/>
                <a:ea typeface="等线" panose="02010600030101010101" pitchFamily="2" charset="-122"/>
                <a:cs typeface="Cambria Math" panose="02040503050406030204" pitchFamily="18" charset="0"/>
              </a:rPr>
              <a:t>𝐻</a:t>
            </a:r>
            <a:r>
              <a:rPr lang="en-US" sz="1800" kern="100" baseline="-25000" dirty="0">
                <a:solidFill>
                  <a:schemeClr val="accent2">
                    <a:lumMod val="50000"/>
                  </a:schemeClr>
                </a:solidFill>
                <a:effectLst/>
                <a:latin typeface="Bahnschrift Light" panose="020B0502040204020203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sz="1800" kern="100" dirty="0">
                <a:solidFill>
                  <a:schemeClr val="accent2">
                    <a:lumMod val="50000"/>
                  </a:schemeClr>
                </a:solidFill>
                <a:effectLst/>
                <a:latin typeface="Bahnschrift Light" panose="020B0502040204020203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 molecule system. The final ansatz state is exactly the same as the reference result.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24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F62F8-F999-2440-A70C-231A5A59A3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780356" cy="273844"/>
          </a:xfrm>
        </p:spPr>
        <p:txBody>
          <a:bodyPr/>
          <a:lstStyle/>
          <a:p>
            <a:fld id="{467F8F79-4EAE-244F-AD62-39263CE2098C}" type="datetime1">
              <a:rPr lang="en-US" smtClean="0"/>
              <a:t>10/28/2021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1D6BF-0144-E84C-92E9-41B84C217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06C4-DED5-B445-98FA-62023581D134}" type="slidenum">
              <a:rPr lang="en-US" smtClean="0"/>
              <a:t>22</a:t>
            </a:fld>
            <a:endParaRPr lang="en-US" dirty="0"/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C418777E-2C06-4C4B-A6C3-116B3DC7DFFE}"/>
              </a:ext>
            </a:extLst>
          </p:cNvPr>
          <p:cNvCxnSpPr>
            <a:cxnSpLocks/>
          </p:cNvCxnSpPr>
          <p:nvPr/>
        </p:nvCxnSpPr>
        <p:spPr>
          <a:xfrm flipV="1">
            <a:off x="408266" y="1633245"/>
            <a:ext cx="316536" cy="2350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BC233989-0994-4574-8A21-D7B8D3B158EC}"/>
              </a:ext>
            </a:extLst>
          </p:cNvPr>
          <p:cNvCxnSpPr>
            <a:cxnSpLocks/>
          </p:cNvCxnSpPr>
          <p:nvPr/>
        </p:nvCxnSpPr>
        <p:spPr>
          <a:xfrm>
            <a:off x="770408" y="1590609"/>
            <a:ext cx="0" cy="1300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1E77F05E-920A-4700-AC0A-D34519A5D961}"/>
              </a:ext>
            </a:extLst>
          </p:cNvPr>
          <p:cNvCxnSpPr>
            <a:cxnSpLocks/>
          </p:cNvCxnSpPr>
          <p:nvPr/>
        </p:nvCxnSpPr>
        <p:spPr>
          <a:xfrm flipH="1" flipV="1">
            <a:off x="535525" y="1578123"/>
            <a:ext cx="191356" cy="6239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4E6DB57D-649B-4925-B178-CF9F8EA2F259}"/>
              </a:ext>
            </a:extLst>
          </p:cNvPr>
          <p:cNvCxnSpPr>
            <a:cxnSpLocks/>
          </p:cNvCxnSpPr>
          <p:nvPr/>
        </p:nvCxnSpPr>
        <p:spPr>
          <a:xfrm>
            <a:off x="720616" y="1628047"/>
            <a:ext cx="0" cy="2204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10C3F2CC-C597-4087-8E96-CD75C276698A}"/>
              </a:ext>
            </a:extLst>
          </p:cNvPr>
          <p:cNvCxnSpPr>
            <a:cxnSpLocks/>
          </p:cNvCxnSpPr>
          <p:nvPr/>
        </p:nvCxnSpPr>
        <p:spPr>
          <a:xfrm flipH="1" flipV="1">
            <a:off x="656546" y="1562902"/>
            <a:ext cx="116855" cy="381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>
            <a:extLst>
              <a:ext uri="{FF2B5EF4-FFF2-40B4-BE49-F238E27FC236}">
                <a16:creationId xmlns:a16="http://schemas.microsoft.com/office/drawing/2014/main" id="{7FEF0198-6A3A-45D4-8D2D-A3009AD0E821}"/>
              </a:ext>
            </a:extLst>
          </p:cNvPr>
          <p:cNvSpPr txBox="1"/>
          <p:nvPr/>
        </p:nvSpPr>
        <p:spPr>
          <a:xfrm>
            <a:off x="810742" y="1406434"/>
            <a:ext cx="3470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u="sng" dirty="0"/>
              <a:t>Introduction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FFA10915-8115-4820-85B9-8FE4FA76ACC3}"/>
              </a:ext>
            </a:extLst>
          </p:cNvPr>
          <p:cNvSpPr txBox="1"/>
          <p:nvPr/>
        </p:nvSpPr>
        <p:spPr>
          <a:xfrm>
            <a:off x="810741" y="2378928"/>
            <a:ext cx="3470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Background</a:t>
            </a:r>
            <a:endParaRPr lang="en-US" altLang="zh-CN" sz="2400" u="sng" dirty="0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9058DF01-E895-4FB1-BCF8-A552270111FB}"/>
              </a:ext>
            </a:extLst>
          </p:cNvPr>
          <p:cNvSpPr txBox="1"/>
          <p:nvPr/>
        </p:nvSpPr>
        <p:spPr>
          <a:xfrm>
            <a:off x="810742" y="3320161"/>
            <a:ext cx="3470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I</a:t>
            </a:r>
            <a:r>
              <a:rPr lang="en-US" altLang="zh-CN" sz="2400" u="sng" dirty="0"/>
              <a:t>nnovations</a:t>
            </a:r>
          </a:p>
        </p:txBody>
      </p: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7C0ED6C3-64FE-478B-9400-5527BFB7823A}"/>
              </a:ext>
            </a:extLst>
          </p:cNvPr>
          <p:cNvCxnSpPr>
            <a:cxnSpLocks/>
          </p:cNvCxnSpPr>
          <p:nvPr/>
        </p:nvCxnSpPr>
        <p:spPr>
          <a:xfrm flipV="1">
            <a:off x="408266" y="2601096"/>
            <a:ext cx="316536" cy="235032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EC318A54-9C27-4F43-BA4F-696F0B6ED0E5}"/>
              </a:ext>
            </a:extLst>
          </p:cNvPr>
          <p:cNvCxnSpPr>
            <a:cxnSpLocks/>
          </p:cNvCxnSpPr>
          <p:nvPr/>
        </p:nvCxnSpPr>
        <p:spPr>
          <a:xfrm>
            <a:off x="771466" y="2558460"/>
            <a:ext cx="0" cy="13006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D7F8D720-7695-4647-BEFF-85E53C1092ED}"/>
              </a:ext>
            </a:extLst>
          </p:cNvPr>
          <p:cNvCxnSpPr>
            <a:cxnSpLocks/>
          </p:cNvCxnSpPr>
          <p:nvPr/>
        </p:nvCxnSpPr>
        <p:spPr>
          <a:xfrm flipH="1" flipV="1">
            <a:off x="535525" y="2545974"/>
            <a:ext cx="191356" cy="62399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8E9DB041-90F9-43B9-950E-21C52074A67E}"/>
              </a:ext>
            </a:extLst>
          </p:cNvPr>
          <p:cNvCxnSpPr>
            <a:cxnSpLocks/>
          </p:cNvCxnSpPr>
          <p:nvPr/>
        </p:nvCxnSpPr>
        <p:spPr>
          <a:xfrm>
            <a:off x="720616" y="2595898"/>
            <a:ext cx="0" cy="22047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9BBBAC2B-351C-4C2A-9CCA-4AB4D14EE0D5}"/>
              </a:ext>
            </a:extLst>
          </p:cNvPr>
          <p:cNvCxnSpPr>
            <a:cxnSpLocks/>
          </p:cNvCxnSpPr>
          <p:nvPr/>
        </p:nvCxnSpPr>
        <p:spPr>
          <a:xfrm flipH="1" flipV="1">
            <a:off x="660776" y="2530753"/>
            <a:ext cx="116855" cy="38104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D9D58E9C-1548-4F28-930B-86B9EC3770D5}"/>
              </a:ext>
            </a:extLst>
          </p:cNvPr>
          <p:cNvCxnSpPr>
            <a:cxnSpLocks/>
          </p:cNvCxnSpPr>
          <p:nvPr/>
        </p:nvCxnSpPr>
        <p:spPr>
          <a:xfrm flipV="1">
            <a:off x="408266" y="3468648"/>
            <a:ext cx="316536" cy="2350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FF64B019-9422-4CEE-8EA7-2924C9C613C4}"/>
              </a:ext>
            </a:extLst>
          </p:cNvPr>
          <p:cNvCxnSpPr>
            <a:cxnSpLocks/>
          </p:cNvCxnSpPr>
          <p:nvPr/>
        </p:nvCxnSpPr>
        <p:spPr>
          <a:xfrm>
            <a:off x="770408" y="3426012"/>
            <a:ext cx="0" cy="1300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D2EB99B5-CDBB-4275-8F71-7BCC9718D106}"/>
              </a:ext>
            </a:extLst>
          </p:cNvPr>
          <p:cNvCxnSpPr>
            <a:cxnSpLocks/>
          </p:cNvCxnSpPr>
          <p:nvPr/>
        </p:nvCxnSpPr>
        <p:spPr>
          <a:xfrm flipH="1" flipV="1">
            <a:off x="535525" y="3413526"/>
            <a:ext cx="191356" cy="6239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EBD611EE-B18D-4EA3-AE8C-7D20CAF67C4A}"/>
              </a:ext>
            </a:extLst>
          </p:cNvPr>
          <p:cNvCxnSpPr>
            <a:cxnSpLocks/>
          </p:cNvCxnSpPr>
          <p:nvPr/>
        </p:nvCxnSpPr>
        <p:spPr>
          <a:xfrm>
            <a:off x="720616" y="3463450"/>
            <a:ext cx="0" cy="2204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0EAA03D5-1664-43C8-8DD0-DC4FAB578C6D}"/>
              </a:ext>
            </a:extLst>
          </p:cNvPr>
          <p:cNvCxnSpPr>
            <a:cxnSpLocks/>
          </p:cNvCxnSpPr>
          <p:nvPr/>
        </p:nvCxnSpPr>
        <p:spPr>
          <a:xfrm flipH="1" flipV="1">
            <a:off x="656544" y="3398305"/>
            <a:ext cx="116855" cy="381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61FF70D5-14A9-41D3-AF7A-45000B745DFC}"/>
              </a:ext>
            </a:extLst>
          </p:cNvPr>
          <p:cNvCxnSpPr>
            <a:cxnSpLocks/>
          </p:cNvCxnSpPr>
          <p:nvPr/>
        </p:nvCxnSpPr>
        <p:spPr>
          <a:xfrm flipV="1">
            <a:off x="4572640" y="1633245"/>
            <a:ext cx="316536" cy="23503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D1E3ED81-7702-46E4-B2D7-08F334CC7652}"/>
              </a:ext>
            </a:extLst>
          </p:cNvPr>
          <p:cNvCxnSpPr>
            <a:cxnSpLocks/>
          </p:cNvCxnSpPr>
          <p:nvPr/>
        </p:nvCxnSpPr>
        <p:spPr>
          <a:xfrm>
            <a:off x="4934782" y="1590609"/>
            <a:ext cx="0" cy="13006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444DEE95-2B2F-47AE-89BF-31CC72BA2E04}"/>
              </a:ext>
            </a:extLst>
          </p:cNvPr>
          <p:cNvCxnSpPr>
            <a:cxnSpLocks/>
          </p:cNvCxnSpPr>
          <p:nvPr/>
        </p:nvCxnSpPr>
        <p:spPr>
          <a:xfrm flipH="1" flipV="1">
            <a:off x="4699899" y="1578123"/>
            <a:ext cx="191356" cy="62399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98DC7497-F43D-4827-9D53-81882722CED0}"/>
              </a:ext>
            </a:extLst>
          </p:cNvPr>
          <p:cNvCxnSpPr>
            <a:cxnSpLocks/>
          </p:cNvCxnSpPr>
          <p:nvPr/>
        </p:nvCxnSpPr>
        <p:spPr>
          <a:xfrm>
            <a:off x="4884990" y="1628047"/>
            <a:ext cx="0" cy="220475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DF7F541E-09AA-4250-894E-04E6BAB8F631}"/>
              </a:ext>
            </a:extLst>
          </p:cNvPr>
          <p:cNvCxnSpPr>
            <a:cxnSpLocks/>
          </p:cNvCxnSpPr>
          <p:nvPr/>
        </p:nvCxnSpPr>
        <p:spPr>
          <a:xfrm flipH="1" flipV="1">
            <a:off x="4820920" y="1562902"/>
            <a:ext cx="116855" cy="38104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>
            <a:extLst>
              <a:ext uri="{FF2B5EF4-FFF2-40B4-BE49-F238E27FC236}">
                <a16:creationId xmlns:a16="http://schemas.microsoft.com/office/drawing/2014/main" id="{0B4F4A0C-1AAB-404D-ADA2-F8DF7F7A4C40}"/>
              </a:ext>
            </a:extLst>
          </p:cNvPr>
          <p:cNvSpPr txBox="1"/>
          <p:nvPr/>
        </p:nvSpPr>
        <p:spPr>
          <a:xfrm>
            <a:off x="5020833" y="1406434"/>
            <a:ext cx="4080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u="sng" dirty="0"/>
              <a:t>Performance measurement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0B6E3FA6-AAC6-45FD-9F6B-DE34DA476D8F}"/>
              </a:ext>
            </a:extLst>
          </p:cNvPr>
          <p:cNvSpPr txBox="1"/>
          <p:nvPr/>
        </p:nvSpPr>
        <p:spPr>
          <a:xfrm>
            <a:off x="5020832" y="1947480"/>
            <a:ext cx="2762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u="sng" dirty="0">
                <a:solidFill>
                  <a:srgbClr val="C00000"/>
                </a:solidFill>
              </a:rPr>
              <a:t>Performance results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DE08DBC6-47F3-4A74-8C1D-FF44471B9543}"/>
              </a:ext>
            </a:extLst>
          </p:cNvPr>
          <p:cNvSpPr txBox="1"/>
          <p:nvPr/>
        </p:nvSpPr>
        <p:spPr>
          <a:xfrm>
            <a:off x="5020833" y="3996491"/>
            <a:ext cx="2762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Conclusions</a:t>
            </a:r>
            <a:endParaRPr lang="en-US" altLang="zh-CN" sz="2400" u="sng" dirty="0"/>
          </a:p>
        </p:txBody>
      </p: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E4F696F4-B989-4CBA-B2D3-6A68A0E20490}"/>
              </a:ext>
            </a:extLst>
          </p:cNvPr>
          <p:cNvCxnSpPr>
            <a:cxnSpLocks/>
          </p:cNvCxnSpPr>
          <p:nvPr/>
        </p:nvCxnSpPr>
        <p:spPr>
          <a:xfrm flipV="1">
            <a:off x="4572640" y="2169648"/>
            <a:ext cx="316536" cy="23503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6808489F-D9B4-4CB6-910E-E62487B2EDD9}"/>
              </a:ext>
            </a:extLst>
          </p:cNvPr>
          <p:cNvCxnSpPr>
            <a:cxnSpLocks/>
          </p:cNvCxnSpPr>
          <p:nvPr/>
        </p:nvCxnSpPr>
        <p:spPr>
          <a:xfrm>
            <a:off x="4935840" y="2127012"/>
            <a:ext cx="0" cy="13006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80796175-226B-4B01-BC99-184DC845D0DD}"/>
              </a:ext>
            </a:extLst>
          </p:cNvPr>
          <p:cNvCxnSpPr>
            <a:cxnSpLocks/>
          </p:cNvCxnSpPr>
          <p:nvPr/>
        </p:nvCxnSpPr>
        <p:spPr>
          <a:xfrm flipH="1" flipV="1">
            <a:off x="4699899" y="2114526"/>
            <a:ext cx="191356" cy="6239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16D2B5CF-885A-46DF-A116-B09EEA989B9B}"/>
              </a:ext>
            </a:extLst>
          </p:cNvPr>
          <p:cNvCxnSpPr>
            <a:cxnSpLocks/>
          </p:cNvCxnSpPr>
          <p:nvPr/>
        </p:nvCxnSpPr>
        <p:spPr>
          <a:xfrm>
            <a:off x="4884990" y="2164450"/>
            <a:ext cx="0" cy="22047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F2C7640D-A0B0-4FAB-A41E-4B85FD0B22AF}"/>
              </a:ext>
            </a:extLst>
          </p:cNvPr>
          <p:cNvCxnSpPr>
            <a:cxnSpLocks/>
          </p:cNvCxnSpPr>
          <p:nvPr/>
        </p:nvCxnSpPr>
        <p:spPr>
          <a:xfrm flipH="1" flipV="1">
            <a:off x="4825150" y="2099305"/>
            <a:ext cx="116855" cy="3810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DF9E2668-8684-4970-B4E6-D719BB393ECC}"/>
              </a:ext>
            </a:extLst>
          </p:cNvPr>
          <p:cNvCxnSpPr>
            <a:cxnSpLocks/>
          </p:cNvCxnSpPr>
          <p:nvPr/>
        </p:nvCxnSpPr>
        <p:spPr>
          <a:xfrm flipV="1">
            <a:off x="4572640" y="4144978"/>
            <a:ext cx="316536" cy="23503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id="{7302D09A-94D7-43F0-9D97-9E6F8DAEAA24}"/>
              </a:ext>
            </a:extLst>
          </p:cNvPr>
          <p:cNvCxnSpPr>
            <a:cxnSpLocks/>
          </p:cNvCxnSpPr>
          <p:nvPr/>
        </p:nvCxnSpPr>
        <p:spPr>
          <a:xfrm>
            <a:off x="4934782" y="4102342"/>
            <a:ext cx="0" cy="13006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>
            <a:extLst>
              <a:ext uri="{FF2B5EF4-FFF2-40B4-BE49-F238E27FC236}">
                <a16:creationId xmlns:a16="http://schemas.microsoft.com/office/drawing/2014/main" id="{A9FF4718-9B6E-4FFB-AD1C-DE9A36026E30}"/>
              </a:ext>
            </a:extLst>
          </p:cNvPr>
          <p:cNvCxnSpPr>
            <a:cxnSpLocks/>
          </p:cNvCxnSpPr>
          <p:nvPr/>
        </p:nvCxnSpPr>
        <p:spPr>
          <a:xfrm flipH="1" flipV="1">
            <a:off x="4699899" y="4089856"/>
            <a:ext cx="191356" cy="62399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3CC5F0AB-F9E6-4DD9-96AC-5BF296017CA4}"/>
              </a:ext>
            </a:extLst>
          </p:cNvPr>
          <p:cNvCxnSpPr>
            <a:cxnSpLocks/>
          </p:cNvCxnSpPr>
          <p:nvPr/>
        </p:nvCxnSpPr>
        <p:spPr>
          <a:xfrm>
            <a:off x="4884990" y="4139780"/>
            <a:ext cx="0" cy="220475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>
            <a:extLst>
              <a:ext uri="{FF2B5EF4-FFF2-40B4-BE49-F238E27FC236}">
                <a16:creationId xmlns:a16="http://schemas.microsoft.com/office/drawing/2014/main" id="{C2EB234A-AF3D-4C53-A82D-AB440AEA3CC0}"/>
              </a:ext>
            </a:extLst>
          </p:cNvPr>
          <p:cNvCxnSpPr>
            <a:cxnSpLocks/>
          </p:cNvCxnSpPr>
          <p:nvPr/>
        </p:nvCxnSpPr>
        <p:spPr>
          <a:xfrm flipH="1" flipV="1">
            <a:off x="4820918" y="4074635"/>
            <a:ext cx="116855" cy="38104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文本框 61">
            <a:extLst>
              <a:ext uri="{FF2B5EF4-FFF2-40B4-BE49-F238E27FC236}">
                <a16:creationId xmlns:a16="http://schemas.microsoft.com/office/drawing/2014/main" id="{29257A20-06B3-441E-8DB4-942C8010695B}"/>
              </a:ext>
            </a:extLst>
          </p:cNvPr>
          <p:cNvSpPr txBox="1"/>
          <p:nvPr/>
        </p:nvSpPr>
        <p:spPr>
          <a:xfrm>
            <a:off x="1176411" y="1848522"/>
            <a:ext cx="3100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Bahnschrift Light" panose="020B0502040204020203" pitchFamily="34" charset="0"/>
              </a:rPr>
              <a:t>Significance of the paper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Bahnschrift Light" panose="020B0502040204020203" pitchFamily="34" charset="0"/>
              </a:rPr>
              <a:t>Compared with other simulators</a:t>
            </a: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62444D26-054A-41C9-8BFE-82464BBD5508}"/>
              </a:ext>
            </a:extLst>
          </p:cNvPr>
          <p:cNvSpPr txBox="1"/>
          <p:nvPr/>
        </p:nvSpPr>
        <p:spPr>
          <a:xfrm>
            <a:off x="1637696" y="420452"/>
            <a:ext cx="6274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latin typeface="+mj-lt"/>
                <a:ea typeface="思源黑体 CN Heavy" panose="020B0A00000000000000" pitchFamily="34" charset="-122"/>
              </a:rPr>
              <a:t>Outline of presentation</a:t>
            </a:r>
            <a:r>
              <a:rPr lang="en-US" altLang="zh-CN" sz="4000" dirty="0">
                <a:latin typeface="+mj-lt"/>
              </a:rPr>
              <a:t> </a:t>
            </a:r>
            <a:endParaRPr lang="en-US" sz="4000" dirty="0">
              <a:latin typeface="+mj-lt"/>
            </a:endParaRP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A3EACD13-DD20-4189-88D7-A5CEB959377C}"/>
              </a:ext>
            </a:extLst>
          </p:cNvPr>
          <p:cNvSpPr txBox="1"/>
          <p:nvPr/>
        </p:nvSpPr>
        <p:spPr>
          <a:xfrm>
            <a:off x="1176412" y="2843059"/>
            <a:ext cx="3100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Bahnschrift Light" panose="020B0502040204020203" pitchFamily="34" charset="0"/>
              </a:rPr>
              <a:t>Quantum Simulation Method</a:t>
            </a:r>
            <a:endParaRPr lang="en-US" altLang="zh-CN" sz="1400" dirty="0">
              <a:solidFill>
                <a:schemeClr val="accent5">
                  <a:lumMod val="50000"/>
                </a:schemeClr>
              </a:solidFill>
              <a:latin typeface="Bahnschrift 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latin typeface="Bahnschrift Light" panose="020B0502040204020203" pitchFamily="34" charset="0"/>
              </a:rPr>
              <a:t>Computing equipment 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Bahnschrift Light" panose="020B0502040204020203" pitchFamily="34" charset="0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E4200347-7014-4219-8044-1A88BCBB9884}"/>
              </a:ext>
            </a:extLst>
          </p:cNvPr>
          <p:cNvSpPr txBox="1"/>
          <p:nvPr/>
        </p:nvSpPr>
        <p:spPr>
          <a:xfrm>
            <a:off x="1176410" y="3785435"/>
            <a:ext cx="33822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Bahnschrift Light" panose="020B0502040204020203" pitchFamily="34" charset="0"/>
              </a:rPr>
              <a:t>Parallelism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latin typeface="Bahnschrift Light" panose="020B0502040204020203" pitchFamily="34" charset="0"/>
              </a:rPr>
              <a:t>Fault tolerance and parallel </a:t>
            </a:r>
            <a:br>
              <a:rPr lang="en-US" altLang="zh-CN" sz="1400" dirty="0">
                <a:solidFill>
                  <a:schemeClr val="accent5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latin typeface="Bahnschrift Light" panose="020B0502040204020203" pitchFamily="34" charset="0"/>
              </a:rPr>
              <a:t>stability</a:t>
            </a: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660E0C80-ED09-432F-8CF3-515E76F290AC}"/>
              </a:ext>
            </a:extLst>
          </p:cNvPr>
          <p:cNvSpPr txBox="1"/>
          <p:nvPr/>
        </p:nvSpPr>
        <p:spPr>
          <a:xfrm>
            <a:off x="5477475" y="2419258"/>
            <a:ext cx="310048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Bahnschrift Light" panose="020B0502040204020203" pitchFamily="34" charset="0"/>
              </a:rPr>
              <a:t>Memory requirement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Bahnschrift Light" panose="020B0502040204020203" pitchFamily="34" charset="0"/>
              </a:rPr>
              <a:t>GEMM acceleration on SW26010pro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Bahnschrift Light" panose="020B0502040204020203" pitchFamily="34" charset="0"/>
              </a:rPr>
              <a:t>Tensor permutation acceleration on SW26010pro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Bahnschrift Light" panose="020B0502040204020203" pitchFamily="34" charset="0"/>
              </a:rPr>
              <a:t>Strong scaling and weak scaling results</a:t>
            </a:r>
          </a:p>
        </p:txBody>
      </p:sp>
    </p:spTree>
    <p:extLst>
      <p:ext uri="{BB962C8B-B14F-4D97-AF65-F5344CB8AC3E}">
        <p14:creationId xmlns:p14="http://schemas.microsoft.com/office/powerpoint/2010/main" val="20329294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611A1522-3AE0-4923-AFC7-4CBD901C01E9}"/>
              </a:ext>
            </a:extLst>
          </p:cNvPr>
          <p:cNvSpPr/>
          <p:nvPr/>
        </p:nvSpPr>
        <p:spPr>
          <a:xfrm>
            <a:off x="1159625" y="3842558"/>
            <a:ext cx="692450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B80C53A-E648-4549-AC3E-E4C60AFEA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2800" dirty="0"/>
              <a:t>PERFORMANCE RESULTS</a:t>
            </a:r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F62F8-F999-2440-A70C-231A5A59A3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888423" cy="273844"/>
          </a:xfrm>
        </p:spPr>
        <p:txBody>
          <a:bodyPr/>
          <a:lstStyle/>
          <a:p>
            <a:fld id="{467F8F79-4EAE-244F-AD62-39263CE2098C}" type="datetime1">
              <a:rPr lang="en-US" smtClean="0"/>
              <a:t>10/28/2021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1D6BF-0144-E84C-92E9-41B84C217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06C4-DED5-B445-98FA-62023581D134}" type="slidenum">
              <a:rPr lang="en-US" smtClean="0"/>
              <a:t>23</a:t>
            </a:fld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6E9EF33-8467-0649-80D9-04D07C446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05823"/>
            <a:ext cx="7886700" cy="2836735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sz="1800" b="1" kern="100" dirty="0"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Memory requirement</a:t>
            </a:r>
            <a:endParaRPr lang="en-US" altLang="zh-CN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2" name="表格 6">
            <a:extLst>
              <a:ext uri="{FF2B5EF4-FFF2-40B4-BE49-F238E27FC236}">
                <a16:creationId xmlns:a16="http://schemas.microsoft.com/office/drawing/2014/main" id="{9E05610F-A35A-4F1A-BCCC-15A14E95AF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848981"/>
              </p:ext>
            </p:extLst>
          </p:nvPr>
        </p:nvGraphicFramePr>
        <p:xfrm>
          <a:off x="749186" y="1410771"/>
          <a:ext cx="7638356" cy="18237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20629">
                  <a:extLst>
                    <a:ext uri="{9D8B030D-6E8A-4147-A177-3AD203B41FA5}">
                      <a16:colId xmlns:a16="http://schemas.microsoft.com/office/drawing/2014/main" val="2899087851"/>
                    </a:ext>
                  </a:extLst>
                </a:gridCol>
                <a:gridCol w="932055">
                  <a:extLst>
                    <a:ext uri="{9D8B030D-6E8A-4147-A177-3AD203B41FA5}">
                      <a16:colId xmlns:a16="http://schemas.microsoft.com/office/drawing/2014/main" val="3950055496"/>
                    </a:ext>
                  </a:extLst>
                </a:gridCol>
                <a:gridCol w="1761912">
                  <a:extLst>
                    <a:ext uri="{9D8B030D-6E8A-4147-A177-3AD203B41FA5}">
                      <a16:colId xmlns:a16="http://schemas.microsoft.com/office/drawing/2014/main" val="393208523"/>
                    </a:ext>
                  </a:extLst>
                </a:gridCol>
                <a:gridCol w="2823760">
                  <a:extLst>
                    <a:ext uri="{9D8B030D-6E8A-4147-A177-3AD203B41FA5}">
                      <a16:colId xmlns:a16="http://schemas.microsoft.com/office/drawing/2014/main" val="3750739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>
                          <a:solidFill>
                            <a:schemeClr val="lt1"/>
                          </a:solidFill>
                          <a:latin typeface="Bahnschrift SemiBold Condensed" panose="020B0502040204020203" pitchFamily="34" charset="0"/>
                          <a:ea typeface="+mn-ea"/>
                          <a:cs typeface="+mn-cs"/>
                        </a:rPr>
                        <a:t>Contraction Paths</a:t>
                      </a:r>
                      <a:endParaRPr lang="en-US" sz="1600" dirty="0">
                        <a:latin typeface="Bahnschrift SemiBold Condensed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>
                          <a:solidFill>
                            <a:schemeClr val="lt1"/>
                          </a:solidFill>
                          <a:latin typeface="Bahnschrift SemiBold Condensed" panose="020B0502040204020203" pitchFamily="34" charset="0"/>
                          <a:ea typeface="+mn-ea"/>
                          <a:cs typeface="+mn-cs"/>
                        </a:rPr>
                        <a:t>Cut</a:t>
                      </a:r>
                      <a:endParaRPr lang="en-US" sz="1600" dirty="0">
                        <a:latin typeface="Bahnschrift SemiBold Condensed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>
                          <a:solidFill>
                            <a:schemeClr val="lt1"/>
                          </a:solidFill>
                          <a:latin typeface="Bahnschrift SemiBold Condensed" panose="020B0502040204020203" pitchFamily="34" charset="0"/>
                          <a:ea typeface="+mn-ea"/>
                          <a:cs typeface="+mn-cs"/>
                        </a:rPr>
                        <a:t>Max rank of intermediate tensors</a:t>
                      </a:r>
                      <a:endParaRPr lang="en-US" sz="1600" dirty="0">
                        <a:latin typeface="Bahnschrift SemiBold Condensed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strike="noStrike" kern="1200" baseline="0" dirty="0">
                          <a:solidFill>
                            <a:schemeClr val="lt1"/>
                          </a:solidFill>
                          <a:latin typeface="Bahnschrift SemiBold Condensed" panose="020B0502040204020203" pitchFamily="34" charset="0"/>
                          <a:ea typeface="+mn-ea"/>
                          <a:cs typeface="+mn-cs"/>
                        </a:rPr>
                        <a:t>Memory of the maximum rank tensor (GB)</a:t>
                      </a:r>
                      <a:endParaRPr lang="en-US" sz="1600" dirty="0">
                        <a:latin typeface="Bahnschrift SemiBold Condensed" panose="020B0502040204020203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9874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350" b="0" i="0" u="none" strike="noStrike" kern="1200" baseline="0" dirty="0">
                          <a:solidFill>
                            <a:schemeClr val="dk1"/>
                          </a:solidFill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Conventional (rows by rows)</a:t>
                      </a:r>
                      <a:endParaRPr lang="en-US" dirty="0">
                        <a:latin typeface="Bahnschrift SemiBold SemiConden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ahnschrift SemiBold SemiConden" panose="020B0502040204020203" pitchFamily="34" charset="0"/>
                        </a:rPr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ahnschrift SemiBold SemiConden" panose="020B0502040204020203" pitchFamily="34" charset="0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ahnschrift SemiBold SemiConden" panose="020B0502040204020203" pitchFamily="34" charset="0"/>
                        </a:rPr>
                        <a:t>131072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66972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350" b="0" i="0" u="none" strike="noStrike" kern="1200" baseline="0" dirty="0">
                          <a:solidFill>
                            <a:schemeClr val="dk1"/>
                          </a:solidFill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plain cuts</a:t>
                      </a:r>
                      <a:endParaRPr lang="en-US" dirty="0">
                        <a:latin typeface="Bahnschrift SemiBold SemiConden" panose="020B0502040204020203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ahnschrift SemiBold SemiConden" panose="020B0502040204020203" pitchFamily="34" charset="0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ahnschrift SemiBold SemiConden" panose="020B0502040204020203" pitchFamily="34" charset="0"/>
                        </a:rPr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ahnschrift SemiBold SemiConden" panose="020B0502040204020203" pitchFamily="34" charset="0"/>
                        </a:rPr>
                        <a:t>32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2607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350" b="0" i="0" u="none" strike="noStrike" kern="1200" baseline="0" dirty="0">
                          <a:solidFill>
                            <a:schemeClr val="dk1"/>
                          </a:solidFill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minimize-memory cuts</a:t>
                      </a:r>
                    </a:p>
                    <a:p>
                      <a:pPr algn="ctr"/>
                      <a:r>
                        <a:rPr lang="en-US" sz="1350" b="0" i="0" u="none" strike="noStrike" kern="1200" baseline="0" dirty="0">
                          <a:solidFill>
                            <a:schemeClr val="dk1"/>
                          </a:solidFill>
                          <a:latin typeface="Bahnschrift SemiBold SemiConden" panose="020B0502040204020203" pitchFamily="34" charset="0"/>
                          <a:ea typeface="+mn-ea"/>
                          <a:cs typeface="+mn-cs"/>
                        </a:rPr>
                        <a:t>(Our work)</a:t>
                      </a:r>
                      <a:endParaRPr lang="en-US" dirty="0">
                        <a:latin typeface="Bahnschrift SemiBold SemiConden" panose="020B0502040204020203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ahnschrift SemiBold SemiConden" panose="020B0502040204020203" pitchFamily="34" charset="0"/>
                        </a:rPr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ahnschrift SemiBold SemiConden" panose="020B0502040204020203" pitchFamily="34" charset="0"/>
                        </a:rPr>
                        <a:t>6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Bahnschrift SemiBold SemiConden" panose="020B0502040204020203" pitchFamily="34" charset="0"/>
                        </a:rPr>
                        <a:t>0.125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390239"/>
                  </a:ext>
                </a:extLst>
              </a:tr>
            </a:tbl>
          </a:graphicData>
        </a:graphic>
      </p:graphicFrame>
      <p:sp>
        <p:nvSpPr>
          <p:cNvPr id="7" name="文本框 6">
            <a:extLst>
              <a:ext uri="{FF2B5EF4-FFF2-40B4-BE49-F238E27FC236}">
                <a16:creationId xmlns:a16="http://schemas.microsoft.com/office/drawing/2014/main" id="{0416FACD-2863-40D6-AEC6-5B1248283B6E}"/>
              </a:ext>
            </a:extLst>
          </p:cNvPr>
          <p:cNvSpPr txBox="1"/>
          <p:nvPr/>
        </p:nvSpPr>
        <p:spPr>
          <a:xfrm>
            <a:off x="2452253" y="3353858"/>
            <a:ext cx="4551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>
                <a:solidFill>
                  <a:schemeClr val="accent3"/>
                </a:solidFill>
              </a:rPr>
              <a:t>Case: </a:t>
            </a:r>
            <a:r>
              <a:rPr lang="pt-BR" altLang="zh-CN" i="1" dirty="0">
                <a:solidFill>
                  <a:schemeClr val="accent3"/>
                </a:solidFill>
              </a:rPr>
              <a:t>10 × 10 × (1 + 32 + 1) quantum circuit </a:t>
            </a:r>
            <a:endParaRPr lang="en-US" i="1" dirty="0">
              <a:solidFill>
                <a:schemeClr val="accent3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142C7D64-ED28-4A11-A8BB-C5E32DEAFC85}"/>
              </a:ext>
            </a:extLst>
          </p:cNvPr>
          <p:cNvSpPr txBox="1"/>
          <p:nvPr/>
        </p:nvSpPr>
        <p:spPr>
          <a:xfrm>
            <a:off x="1122217" y="3842558"/>
            <a:ext cx="7073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00" dirty="0">
                <a:effectLst/>
                <a:latin typeface="Bahnschrift Light Condensed" panose="020B0502040204020203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The memory of the maximum rank tensor with “minimize-memory cut” is reduced by </a:t>
            </a:r>
            <a:r>
              <a:rPr lang="en-US" sz="1800" b="1" kern="100" dirty="0">
                <a:solidFill>
                  <a:srgbClr val="FF0000"/>
                </a:solidFill>
                <a:effectLst/>
                <a:latin typeface="Bahnschrift Light Condensed" panose="020B0502040204020203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256</a:t>
            </a:r>
            <a:r>
              <a:rPr lang="en-US" sz="1800" kern="100" dirty="0">
                <a:effectLst/>
                <a:latin typeface="Bahnschrift Light Condensed" panose="020B0502040204020203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 times compared with “plain cuts” algorithm.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4085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build="p"/>
      <p:bldP spid="7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3AE18DF0-3C2A-44EC-9A24-E44358919499}"/>
              </a:ext>
            </a:extLst>
          </p:cNvPr>
          <p:cNvSpPr/>
          <p:nvPr/>
        </p:nvSpPr>
        <p:spPr>
          <a:xfrm>
            <a:off x="4051302" y="1502829"/>
            <a:ext cx="4749799" cy="18415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B80C53A-E648-4549-AC3E-E4C60AFEA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2800" dirty="0"/>
              <a:t>PERFORMANCE RESULTS</a:t>
            </a:r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F62F8-F999-2440-A70C-231A5A59A3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888423" cy="273844"/>
          </a:xfrm>
        </p:spPr>
        <p:txBody>
          <a:bodyPr/>
          <a:lstStyle/>
          <a:p>
            <a:fld id="{467F8F79-4EAE-244F-AD62-39263CE2098C}" type="datetime1">
              <a:rPr lang="en-US" smtClean="0"/>
              <a:t>10/28/2021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1D6BF-0144-E84C-92E9-41B84C217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06C4-DED5-B445-98FA-62023581D134}" type="slidenum">
              <a:rPr lang="en-US" smtClean="0"/>
              <a:t>24</a:t>
            </a:fld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6E9EF33-8467-0649-80D9-04D07C446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05823"/>
            <a:ext cx="7886700" cy="2836735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sz="1800" b="1" kern="100" dirty="0"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GEMM </a:t>
            </a:r>
            <a:r>
              <a:rPr lang="en-US" altLang="zh-CN" sz="1800" b="1" kern="100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performance </a:t>
            </a:r>
            <a:r>
              <a:rPr lang="en-US" sz="1800" b="1" kern="100" dirty="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on </a:t>
            </a:r>
            <a:r>
              <a:rPr lang="en-US" sz="1800" b="1" kern="100" dirty="0"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SW26010pro</a:t>
            </a:r>
            <a:endParaRPr lang="en-US" altLang="zh-CN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929F9B5-EB8F-4025-A85F-0083A3E8A2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983" y="1442191"/>
            <a:ext cx="3194051" cy="201026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7269D41-A573-4FD5-A886-0819DCF1CC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2118" y="1524311"/>
            <a:ext cx="2332567" cy="180308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AAA911E-6B0C-4D21-A989-27314A4B5B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87507" y="1524311"/>
            <a:ext cx="2390586" cy="1803089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712EB828-A6F3-4523-B240-78096E391B1D}"/>
              </a:ext>
            </a:extLst>
          </p:cNvPr>
          <p:cNvSpPr txBox="1"/>
          <p:nvPr/>
        </p:nvSpPr>
        <p:spPr>
          <a:xfrm>
            <a:off x="549983" y="3632662"/>
            <a:ext cx="31940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latin typeface="Bahnschrift Light Condensed" panose="020B0502040204020203" pitchFamily="34" charset="0"/>
              </a:rPr>
              <a:t>the average performance of square-like </a:t>
            </a:r>
            <a:r>
              <a:rPr lang="en-US" sz="1600" dirty="0" err="1">
                <a:latin typeface="Bahnschrift Light Condensed" panose="020B0502040204020203" pitchFamily="34" charset="0"/>
              </a:rPr>
              <a:t>gemm</a:t>
            </a:r>
            <a:r>
              <a:rPr lang="en-US" sz="1600" dirty="0">
                <a:latin typeface="Bahnschrift Light Condensed" panose="020B0502040204020203" pitchFamily="34" charset="0"/>
              </a:rPr>
              <a:t> can deliver </a:t>
            </a:r>
            <a:r>
              <a:rPr lang="en-US" sz="1600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2000 </a:t>
            </a:r>
            <a:r>
              <a:rPr lang="en-US" sz="1600" dirty="0" err="1">
                <a:solidFill>
                  <a:srgbClr val="FF0000"/>
                </a:solidFill>
                <a:latin typeface="Bahnschrift Light Condensed" panose="020B0502040204020203" pitchFamily="34" charset="0"/>
              </a:rPr>
              <a:t>Gflops</a:t>
            </a:r>
            <a:r>
              <a:rPr lang="en-US" sz="1600" dirty="0">
                <a:latin typeface="Bahnschrift Light Condensed" panose="020B0502040204020203" pitchFamily="34" charset="0"/>
              </a:rPr>
              <a:t>, and the maximum performance can reach </a:t>
            </a:r>
            <a:r>
              <a:rPr lang="en-US" sz="1600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2200 </a:t>
            </a:r>
            <a:r>
              <a:rPr lang="en-US" sz="1600" dirty="0" err="1">
                <a:solidFill>
                  <a:srgbClr val="FF0000"/>
                </a:solidFill>
                <a:latin typeface="Bahnschrift Light Condensed" panose="020B0502040204020203" pitchFamily="34" charset="0"/>
              </a:rPr>
              <a:t>Gflops</a:t>
            </a:r>
            <a:r>
              <a:rPr lang="en-US" sz="1600" dirty="0">
                <a:latin typeface="Bahnschrift Light Condensed" panose="020B0502040204020203" pitchFamily="34" charset="0"/>
              </a:rPr>
              <a:t>, about </a:t>
            </a:r>
            <a:r>
              <a:rPr lang="en-US" sz="1600" dirty="0">
                <a:solidFill>
                  <a:srgbClr val="FF0000"/>
                </a:solidFill>
                <a:latin typeface="Bahnschrift Light Condensed" panose="020B0502040204020203" pitchFamily="34" charset="0"/>
              </a:rPr>
              <a:t>94%</a:t>
            </a:r>
            <a:r>
              <a:rPr lang="en-US" sz="1600" dirty="0">
                <a:latin typeface="Bahnschrift Light Condensed" panose="020B0502040204020203" pitchFamily="34" charset="0"/>
              </a:rPr>
              <a:t> of peak performance. 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B8FFF272-D432-41BB-8AF1-D96718C2D2B4}"/>
              </a:ext>
            </a:extLst>
          </p:cNvPr>
          <p:cNvSpPr txBox="1"/>
          <p:nvPr/>
        </p:nvSpPr>
        <p:spPr>
          <a:xfrm>
            <a:off x="4132103" y="3599068"/>
            <a:ext cx="45108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Bahnschrift Light Condensed" panose="020B0502040204020203" pitchFamily="34" charset="0"/>
              </a:rPr>
              <a:t>the performance of </a:t>
            </a:r>
            <a:r>
              <a:rPr lang="en-US" altLang="zh-CN" sz="1600" dirty="0">
                <a:latin typeface="Bahnschrift Light Condensed" panose="020B0502040204020203" pitchFamily="34" charset="0"/>
              </a:rPr>
              <a:t>square-like </a:t>
            </a:r>
            <a:r>
              <a:rPr lang="en-US" altLang="zh-CN" sz="1600" dirty="0" err="1">
                <a:latin typeface="Bahnschrift Light Condensed" panose="020B0502040204020203" pitchFamily="34" charset="0"/>
              </a:rPr>
              <a:t>gemm</a:t>
            </a:r>
            <a:r>
              <a:rPr lang="en-US" altLang="zh-CN" sz="1600" dirty="0">
                <a:latin typeface="Bahnschrift Light Condensed" panose="020B0502040204020203" pitchFamily="34" charset="0"/>
              </a:rPr>
              <a:t> </a:t>
            </a:r>
            <a:r>
              <a:rPr lang="en-US" sz="1600" dirty="0">
                <a:latin typeface="Bahnschrift Light Condensed" panose="020B0502040204020203" pitchFamily="34" charset="0"/>
              </a:rPr>
              <a:t>is 30%-50% higher than SW_BLAS. And narrow </a:t>
            </a:r>
            <a:r>
              <a:rPr lang="en-US" sz="1600" dirty="0" err="1">
                <a:latin typeface="Bahnschrift Light Condensed" panose="020B0502040204020203" pitchFamily="34" charset="0"/>
              </a:rPr>
              <a:t>gemm</a:t>
            </a:r>
            <a:r>
              <a:rPr lang="en-US" sz="1600" dirty="0">
                <a:latin typeface="Bahnschrift Light Condensed" panose="020B0502040204020203" pitchFamily="34" charset="0"/>
              </a:rPr>
              <a:t> is 20 times better than SW_BLAS on average.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7AFA05D-A62A-4234-9401-D963C93902E1}"/>
              </a:ext>
            </a:extLst>
          </p:cNvPr>
          <p:cNvSpPr txBox="1"/>
          <p:nvPr/>
        </p:nvSpPr>
        <p:spPr>
          <a:xfrm>
            <a:off x="4266799" y="3294112"/>
            <a:ext cx="2266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Circuit:10</a:t>
            </a:r>
            <a:r>
              <a:rPr lang="en-US" altLang="zh-CN" sz="1600" dirty="0"/>
              <a:t>×</a:t>
            </a:r>
            <a:r>
              <a:rPr lang="en-US" sz="1600" dirty="0"/>
              <a:t>10</a:t>
            </a:r>
            <a:r>
              <a:rPr lang="en-US" altLang="zh-CN" sz="1600" dirty="0"/>
              <a:t>×</a:t>
            </a:r>
            <a:r>
              <a:rPr lang="en-US" sz="1600" dirty="0"/>
              <a:t>(1+32+1)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31A6BAA-BB42-4FED-AB75-5DA32BE1D82D}"/>
              </a:ext>
            </a:extLst>
          </p:cNvPr>
          <p:cNvSpPr txBox="1"/>
          <p:nvPr/>
        </p:nvSpPr>
        <p:spPr>
          <a:xfrm>
            <a:off x="6584076" y="3308573"/>
            <a:ext cx="2730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Circuit:20</a:t>
            </a:r>
            <a:r>
              <a:rPr lang="en-US" altLang="zh-CN" sz="1600" dirty="0"/>
              <a:t>×</a:t>
            </a:r>
            <a:r>
              <a:rPr lang="en-US" sz="1600" dirty="0"/>
              <a:t>20</a:t>
            </a:r>
            <a:r>
              <a:rPr lang="en-US" altLang="zh-CN" sz="1600" dirty="0"/>
              <a:t>×</a:t>
            </a:r>
            <a:r>
              <a:rPr lang="en-US" sz="1600" dirty="0"/>
              <a:t>(1+16+1)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679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build="p"/>
      <p:bldP spid="13" grpId="0"/>
      <p:bldP spid="14" grpId="0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>
            <a:extLst>
              <a:ext uri="{FF2B5EF4-FFF2-40B4-BE49-F238E27FC236}">
                <a16:creationId xmlns:a16="http://schemas.microsoft.com/office/drawing/2014/main" id="{997AF801-015A-4A05-8E2F-961A82C9224E}"/>
              </a:ext>
            </a:extLst>
          </p:cNvPr>
          <p:cNvSpPr/>
          <p:nvPr/>
        </p:nvSpPr>
        <p:spPr>
          <a:xfrm>
            <a:off x="4262967" y="3812924"/>
            <a:ext cx="4612888" cy="9543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CFFACCA6-1390-4357-846E-B78AF7C38341}"/>
              </a:ext>
            </a:extLst>
          </p:cNvPr>
          <p:cNvSpPr/>
          <p:nvPr/>
        </p:nvSpPr>
        <p:spPr>
          <a:xfrm>
            <a:off x="241297" y="3810000"/>
            <a:ext cx="3778251" cy="9572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71F1D49D-7D5D-4C83-9F2F-9B6046557E81}"/>
              </a:ext>
            </a:extLst>
          </p:cNvPr>
          <p:cNvSpPr/>
          <p:nvPr/>
        </p:nvSpPr>
        <p:spPr>
          <a:xfrm>
            <a:off x="4262967" y="1627215"/>
            <a:ext cx="4612889" cy="203670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5F800A84-13A3-4CEE-85FB-D6681FC2E5CB}"/>
              </a:ext>
            </a:extLst>
          </p:cNvPr>
          <p:cNvSpPr/>
          <p:nvPr/>
        </p:nvSpPr>
        <p:spPr>
          <a:xfrm>
            <a:off x="241297" y="1553636"/>
            <a:ext cx="3778251" cy="21279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B80C53A-E648-4549-AC3E-E4C60AFEA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2800" dirty="0"/>
              <a:t>PERFORMANCE RESULTS</a:t>
            </a:r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F62F8-F999-2440-A70C-231A5A59A3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888423" cy="273844"/>
          </a:xfrm>
        </p:spPr>
        <p:txBody>
          <a:bodyPr/>
          <a:lstStyle/>
          <a:p>
            <a:fld id="{467F8F79-4EAE-244F-AD62-39263CE2098C}" type="datetime1">
              <a:rPr lang="en-US" smtClean="0"/>
              <a:t>10/28/2021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1D6BF-0144-E84C-92E9-41B84C217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06C4-DED5-B445-98FA-62023581D134}" type="slidenum">
              <a:rPr lang="en-US" smtClean="0"/>
              <a:t>25</a:t>
            </a:fld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6E9EF33-8467-0649-80D9-04D07C446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05823"/>
            <a:ext cx="7886700" cy="2836735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sz="1800" b="1" kern="100" dirty="0"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Tensor permutation acceleration on SW26010pro</a:t>
            </a:r>
            <a:endParaRPr lang="en-US" altLang="zh-CN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19F6CFC-EF4B-4F00-A1A7-F94BA5C184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678" y="1573597"/>
            <a:ext cx="1959173" cy="209032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AE6775-D68F-4AE8-A943-BA3F71C1F4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8851" y="1573596"/>
            <a:ext cx="1783714" cy="209032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F3CD2AA-D018-4B31-9453-005A157E33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24006" y="1641818"/>
            <a:ext cx="2242301" cy="200888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0E03884E-534D-4F79-B818-FEEA0A8EBE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2789" y="1641818"/>
            <a:ext cx="2341217" cy="2008883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7029973A-660B-49B3-B0FE-820378D3B32C}"/>
              </a:ext>
            </a:extLst>
          </p:cNvPr>
          <p:cNvSpPr txBox="1"/>
          <p:nvPr/>
        </p:nvSpPr>
        <p:spPr>
          <a:xfrm>
            <a:off x="5685369" y="3304398"/>
            <a:ext cx="12813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/>
              <a:t>Continuous</a:t>
            </a:r>
            <a:endParaRPr lang="en-US" sz="1200" b="1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F62BBCAF-8C21-4BB2-AF85-3B95042A5702}"/>
              </a:ext>
            </a:extLst>
          </p:cNvPr>
          <p:cNvSpPr txBox="1"/>
          <p:nvPr/>
        </p:nvSpPr>
        <p:spPr>
          <a:xfrm>
            <a:off x="8136469" y="3304398"/>
            <a:ext cx="12813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/>
              <a:t>Dispersed</a:t>
            </a:r>
            <a:endParaRPr lang="en-US" sz="1200" b="1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7B0C07D-0884-45E2-9FBF-04B7E529BDBC}"/>
              </a:ext>
            </a:extLst>
          </p:cNvPr>
          <p:cNvSpPr txBox="1"/>
          <p:nvPr/>
        </p:nvSpPr>
        <p:spPr>
          <a:xfrm>
            <a:off x="198967" y="3752811"/>
            <a:ext cx="38205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kern="100" dirty="0">
                <a:solidFill>
                  <a:schemeClr val="accent3"/>
                </a:solidFill>
                <a:effectLst/>
                <a:latin typeface="Bahnschrift SemiBold Condensed" panose="020B0502040204020203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The performance of continuous tensor permutation is over 40GB/s (about 80% of the theoretical value). The performance of dispersed tensor permutation is over 30GB/s.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0AA4EA75-C03A-4041-B73C-40BCCE999AE9}"/>
              </a:ext>
            </a:extLst>
          </p:cNvPr>
          <p:cNvSpPr txBox="1"/>
          <p:nvPr/>
        </p:nvSpPr>
        <p:spPr>
          <a:xfrm>
            <a:off x="4224867" y="3780366"/>
            <a:ext cx="46778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kern="100" dirty="0">
                <a:effectLst/>
                <a:latin typeface="Bahnschrift SemiBold Condensed" panose="020B0502040204020203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For the continuous permutation, the acceleration of one CG to one MPE is about 20-48 times. For the dispersed permutation, the acceleration is 7-43 times.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980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1" grpId="0" animBg="1"/>
      <p:bldP spid="16" grpId="0" animBg="1"/>
      <p:bldP spid="15" grpId="0" animBg="1"/>
      <p:bldP spid="10" grpId="0" build="p"/>
      <p:bldP spid="17" grpId="0"/>
      <p:bldP spid="18" grpId="0"/>
      <p:bldP spid="19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>
            <a:extLst>
              <a:ext uri="{FF2B5EF4-FFF2-40B4-BE49-F238E27FC236}">
                <a16:creationId xmlns:a16="http://schemas.microsoft.com/office/drawing/2014/main" id="{ECAD435C-B8E1-4226-921D-7E691E630DE0}"/>
              </a:ext>
            </a:extLst>
          </p:cNvPr>
          <p:cNvSpPr/>
          <p:nvPr/>
        </p:nvSpPr>
        <p:spPr>
          <a:xfrm>
            <a:off x="871501" y="4316780"/>
            <a:ext cx="7146124" cy="369332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B80C53A-E648-4549-AC3E-E4C60AFEA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2800" dirty="0"/>
              <a:t>PERFORMANCE RESULTS</a:t>
            </a:r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F62F8-F999-2440-A70C-231A5A59A3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888423" cy="273844"/>
          </a:xfrm>
        </p:spPr>
        <p:txBody>
          <a:bodyPr/>
          <a:lstStyle/>
          <a:p>
            <a:fld id="{467F8F79-4EAE-244F-AD62-39263CE2098C}" type="datetime1">
              <a:rPr lang="en-US" smtClean="0"/>
              <a:t>10/28/2021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1D6BF-0144-E84C-92E9-41B84C217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06C4-DED5-B445-98FA-62023581D134}" type="slidenum">
              <a:rPr lang="en-US" smtClean="0"/>
              <a:t>26</a:t>
            </a:fld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6E9EF33-8467-0649-80D9-04D07C446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05823"/>
            <a:ext cx="7886700" cy="2836735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sz="1800" b="1" kern="100" dirty="0">
                <a:solidFill>
                  <a:schemeClr val="tx1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Strong scaling and weak scaling results</a:t>
            </a:r>
            <a:endParaRPr lang="en-US" altLang="zh-CN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63E49DF-CBAE-4BC3-974A-D6AC0B7E3B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0932" y="1813521"/>
            <a:ext cx="1825980" cy="196877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FDE2AE7-12B0-48BD-9C29-27EA4873BD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919" y="1813521"/>
            <a:ext cx="1802910" cy="196877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A25D336-88C6-4A04-9EAC-1BA0E30C96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7564" y="1813520"/>
            <a:ext cx="1715901" cy="196877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EB30D065-8446-47D7-BEFB-02204796C1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5187" y="1813520"/>
            <a:ext cx="1661888" cy="1968771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A5266010-9471-4FC5-997D-E8582FBAC971}"/>
              </a:ext>
            </a:extLst>
          </p:cNvPr>
          <p:cNvSpPr txBox="1"/>
          <p:nvPr/>
        </p:nvSpPr>
        <p:spPr>
          <a:xfrm>
            <a:off x="939338" y="1400695"/>
            <a:ext cx="2730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Circuit:10</a:t>
            </a:r>
            <a:r>
              <a:rPr lang="en-US" altLang="zh-CN" dirty="0"/>
              <a:t>×</a:t>
            </a:r>
            <a:r>
              <a:rPr lang="en-US" dirty="0"/>
              <a:t>10</a:t>
            </a:r>
            <a:r>
              <a:rPr lang="en-US" altLang="zh-CN" dirty="0"/>
              <a:t>×</a:t>
            </a:r>
            <a:r>
              <a:rPr lang="en-US" dirty="0"/>
              <a:t>(1+32+1)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16C5277-51CD-4CAD-ACCC-76D1CE149BF8}"/>
              </a:ext>
            </a:extLst>
          </p:cNvPr>
          <p:cNvSpPr txBox="1"/>
          <p:nvPr/>
        </p:nvSpPr>
        <p:spPr>
          <a:xfrm>
            <a:off x="5203767" y="1400695"/>
            <a:ext cx="2730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Circuit:20</a:t>
            </a:r>
            <a:r>
              <a:rPr lang="en-US" altLang="zh-CN" dirty="0"/>
              <a:t>×</a:t>
            </a:r>
            <a:r>
              <a:rPr lang="en-US" dirty="0"/>
              <a:t>20</a:t>
            </a:r>
            <a:r>
              <a:rPr lang="en-US" altLang="zh-CN" dirty="0"/>
              <a:t>×</a:t>
            </a:r>
            <a:r>
              <a:rPr lang="en-US" dirty="0"/>
              <a:t>(1+16+1)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FF8A3D9F-541A-4784-86F0-64B1E1599DB7}"/>
              </a:ext>
            </a:extLst>
          </p:cNvPr>
          <p:cNvSpPr txBox="1"/>
          <p:nvPr/>
        </p:nvSpPr>
        <p:spPr>
          <a:xfrm>
            <a:off x="601149" y="3877887"/>
            <a:ext cx="1802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00" dirty="0">
                <a:solidFill>
                  <a:schemeClr val="accent1">
                    <a:lumMod val="75000"/>
                  </a:schemeClr>
                </a:solidFill>
                <a:effectLst/>
                <a:latin typeface="Bahnschrift Light" panose="020B0502040204020203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Strong scaling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Bahnschrift Light" panose="020B0502040204020203" pitchFamily="34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8B2AA61-5817-4D1F-A084-59D47E917572}"/>
              </a:ext>
            </a:extLst>
          </p:cNvPr>
          <p:cNvSpPr txBox="1"/>
          <p:nvPr/>
        </p:nvSpPr>
        <p:spPr>
          <a:xfrm>
            <a:off x="4711793" y="3886052"/>
            <a:ext cx="1802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00" dirty="0">
                <a:solidFill>
                  <a:schemeClr val="accent1">
                    <a:lumMod val="75000"/>
                  </a:schemeClr>
                </a:solidFill>
                <a:effectLst/>
                <a:latin typeface="Bahnschrift Light" panose="020B0502040204020203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Strong scaling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Bahnschrift Light" panose="020B0502040204020203" pitchFamily="34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583E3F3F-2487-4DDE-96D5-81D258F73937}"/>
              </a:ext>
            </a:extLst>
          </p:cNvPr>
          <p:cNvSpPr txBox="1"/>
          <p:nvPr/>
        </p:nvSpPr>
        <p:spPr>
          <a:xfrm>
            <a:off x="2543332" y="3889476"/>
            <a:ext cx="1802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Bahnschrift Light" panose="020B0502040204020203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W</a:t>
            </a:r>
            <a:r>
              <a:rPr lang="en-US" altLang="zh-CN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Bahnschrift Light" panose="020B0502040204020203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eak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Bahnschrift Light" panose="020B0502040204020203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 scaling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Bahnschrift Light" panose="020B0502040204020203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85ABC316-09E8-485A-ABD7-A6B3C6C83A1D}"/>
              </a:ext>
            </a:extLst>
          </p:cNvPr>
          <p:cNvSpPr txBox="1"/>
          <p:nvPr/>
        </p:nvSpPr>
        <p:spPr>
          <a:xfrm>
            <a:off x="6825598" y="3889476"/>
            <a:ext cx="1595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Bahnschrift Light" panose="020B0502040204020203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W</a:t>
            </a:r>
            <a:r>
              <a:rPr lang="en-US" altLang="zh-CN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Bahnschrift Light" panose="020B0502040204020203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eak</a:t>
            </a:r>
            <a:r>
              <a:rPr lang="en-US" sz="1800" kern="100" dirty="0">
                <a:solidFill>
                  <a:schemeClr val="accent2">
                    <a:lumMod val="75000"/>
                  </a:schemeClr>
                </a:solidFill>
                <a:effectLst/>
                <a:latin typeface="Bahnschrift Light" panose="020B0502040204020203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 scaling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Bahnschrift Light" panose="020B0502040204020203" pitchFamily="34" charset="0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BD0715C9-8E5F-4477-AC96-77664FAC8328}"/>
              </a:ext>
            </a:extLst>
          </p:cNvPr>
          <p:cNvSpPr txBox="1"/>
          <p:nvPr/>
        </p:nvSpPr>
        <p:spPr>
          <a:xfrm>
            <a:off x="871501" y="4316780"/>
            <a:ext cx="7400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latin typeface="Bahnschrift Light Condensed" panose="020B0502040204020203" pitchFamily="34" charset="0"/>
                <a:cs typeface="Times New Roman" panose="02020603050405020304" pitchFamily="18" charset="0"/>
              </a:rPr>
              <a:t>Scaling from 1,064,960 cores to 28,753,920 cores, the parallel efficiency maintains over 95%.</a:t>
            </a:r>
            <a:endParaRPr lang="en-US" dirty="0">
              <a:latin typeface="Bahnschrift Light Condensed" panose="020B0502040204020203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752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0" grpId="0" build="p"/>
      <p:bldP spid="14" grpId="0"/>
      <p:bldP spid="15" grpId="0"/>
      <p:bldP spid="16" grpId="0"/>
      <p:bldP spid="18" grpId="0"/>
      <p:bldP spid="19" grpId="0"/>
      <p:bldP spid="20" grpId="0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F62F8-F999-2440-A70C-231A5A59A3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780356" cy="273844"/>
          </a:xfrm>
        </p:spPr>
        <p:txBody>
          <a:bodyPr/>
          <a:lstStyle/>
          <a:p>
            <a:fld id="{467F8F79-4EAE-244F-AD62-39263CE2098C}" type="datetime1">
              <a:rPr lang="en-US" smtClean="0"/>
              <a:t>10/28/2021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1D6BF-0144-E84C-92E9-41B84C217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06C4-DED5-B445-98FA-62023581D134}" type="slidenum">
              <a:rPr lang="en-US" smtClean="0"/>
              <a:t>27</a:t>
            </a:fld>
            <a:endParaRPr lang="en-US" dirty="0"/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C418777E-2C06-4C4B-A6C3-116B3DC7DFFE}"/>
              </a:ext>
            </a:extLst>
          </p:cNvPr>
          <p:cNvCxnSpPr>
            <a:cxnSpLocks/>
          </p:cNvCxnSpPr>
          <p:nvPr/>
        </p:nvCxnSpPr>
        <p:spPr>
          <a:xfrm flipV="1">
            <a:off x="408266" y="1633245"/>
            <a:ext cx="316536" cy="2350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BC233989-0994-4574-8A21-D7B8D3B158EC}"/>
              </a:ext>
            </a:extLst>
          </p:cNvPr>
          <p:cNvCxnSpPr>
            <a:cxnSpLocks/>
          </p:cNvCxnSpPr>
          <p:nvPr/>
        </p:nvCxnSpPr>
        <p:spPr>
          <a:xfrm>
            <a:off x="770408" y="1590609"/>
            <a:ext cx="0" cy="1300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1E77F05E-920A-4700-AC0A-D34519A5D961}"/>
              </a:ext>
            </a:extLst>
          </p:cNvPr>
          <p:cNvCxnSpPr>
            <a:cxnSpLocks/>
          </p:cNvCxnSpPr>
          <p:nvPr/>
        </p:nvCxnSpPr>
        <p:spPr>
          <a:xfrm flipH="1" flipV="1">
            <a:off x="535525" y="1578123"/>
            <a:ext cx="191356" cy="6239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4E6DB57D-649B-4925-B178-CF9F8EA2F259}"/>
              </a:ext>
            </a:extLst>
          </p:cNvPr>
          <p:cNvCxnSpPr>
            <a:cxnSpLocks/>
          </p:cNvCxnSpPr>
          <p:nvPr/>
        </p:nvCxnSpPr>
        <p:spPr>
          <a:xfrm>
            <a:off x="720616" y="1628047"/>
            <a:ext cx="0" cy="2204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10C3F2CC-C597-4087-8E96-CD75C276698A}"/>
              </a:ext>
            </a:extLst>
          </p:cNvPr>
          <p:cNvCxnSpPr>
            <a:cxnSpLocks/>
          </p:cNvCxnSpPr>
          <p:nvPr/>
        </p:nvCxnSpPr>
        <p:spPr>
          <a:xfrm flipH="1" flipV="1">
            <a:off x="656546" y="1562902"/>
            <a:ext cx="116855" cy="381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>
            <a:extLst>
              <a:ext uri="{FF2B5EF4-FFF2-40B4-BE49-F238E27FC236}">
                <a16:creationId xmlns:a16="http://schemas.microsoft.com/office/drawing/2014/main" id="{7FEF0198-6A3A-45D4-8D2D-A3009AD0E821}"/>
              </a:ext>
            </a:extLst>
          </p:cNvPr>
          <p:cNvSpPr txBox="1"/>
          <p:nvPr/>
        </p:nvSpPr>
        <p:spPr>
          <a:xfrm>
            <a:off x="810742" y="1406434"/>
            <a:ext cx="3470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u="sng" dirty="0"/>
              <a:t>Introduction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FFA10915-8115-4820-85B9-8FE4FA76ACC3}"/>
              </a:ext>
            </a:extLst>
          </p:cNvPr>
          <p:cNvSpPr txBox="1"/>
          <p:nvPr/>
        </p:nvSpPr>
        <p:spPr>
          <a:xfrm>
            <a:off x="810741" y="2378928"/>
            <a:ext cx="3470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Background</a:t>
            </a:r>
            <a:endParaRPr lang="en-US" altLang="zh-CN" sz="2400" u="sng" dirty="0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9058DF01-E895-4FB1-BCF8-A552270111FB}"/>
              </a:ext>
            </a:extLst>
          </p:cNvPr>
          <p:cNvSpPr txBox="1"/>
          <p:nvPr/>
        </p:nvSpPr>
        <p:spPr>
          <a:xfrm>
            <a:off x="810742" y="3320161"/>
            <a:ext cx="3470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I</a:t>
            </a:r>
            <a:r>
              <a:rPr lang="en-US" altLang="zh-CN" sz="2400" u="sng" dirty="0"/>
              <a:t>nnovations</a:t>
            </a:r>
          </a:p>
        </p:txBody>
      </p: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7C0ED6C3-64FE-478B-9400-5527BFB7823A}"/>
              </a:ext>
            </a:extLst>
          </p:cNvPr>
          <p:cNvCxnSpPr>
            <a:cxnSpLocks/>
          </p:cNvCxnSpPr>
          <p:nvPr/>
        </p:nvCxnSpPr>
        <p:spPr>
          <a:xfrm flipV="1">
            <a:off x="408266" y="2601096"/>
            <a:ext cx="316536" cy="235032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EC318A54-9C27-4F43-BA4F-696F0B6ED0E5}"/>
              </a:ext>
            </a:extLst>
          </p:cNvPr>
          <p:cNvCxnSpPr>
            <a:cxnSpLocks/>
          </p:cNvCxnSpPr>
          <p:nvPr/>
        </p:nvCxnSpPr>
        <p:spPr>
          <a:xfrm>
            <a:off x="771466" y="2558460"/>
            <a:ext cx="0" cy="13006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D7F8D720-7695-4647-BEFF-85E53C1092ED}"/>
              </a:ext>
            </a:extLst>
          </p:cNvPr>
          <p:cNvCxnSpPr>
            <a:cxnSpLocks/>
          </p:cNvCxnSpPr>
          <p:nvPr/>
        </p:nvCxnSpPr>
        <p:spPr>
          <a:xfrm flipH="1" flipV="1">
            <a:off x="535525" y="2545974"/>
            <a:ext cx="191356" cy="62399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8E9DB041-90F9-43B9-950E-21C52074A67E}"/>
              </a:ext>
            </a:extLst>
          </p:cNvPr>
          <p:cNvCxnSpPr>
            <a:cxnSpLocks/>
          </p:cNvCxnSpPr>
          <p:nvPr/>
        </p:nvCxnSpPr>
        <p:spPr>
          <a:xfrm>
            <a:off x="720616" y="2595898"/>
            <a:ext cx="0" cy="22047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9BBBAC2B-351C-4C2A-9CCA-4AB4D14EE0D5}"/>
              </a:ext>
            </a:extLst>
          </p:cNvPr>
          <p:cNvCxnSpPr>
            <a:cxnSpLocks/>
          </p:cNvCxnSpPr>
          <p:nvPr/>
        </p:nvCxnSpPr>
        <p:spPr>
          <a:xfrm flipH="1" flipV="1">
            <a:off x="660776" y="2530753"/>
            <a:ext cx="116855" cy="38104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D9D58E9C-1548-4F28-930B-86B9EC3770D5}"/>
              </a:ext>
            </a:extLst>
          </p:cNvPr>
          <p:cNvCxnSpPr>
            <a:cxnSpLocks/>
          </p:cNvCxnSpPr>
          <p:nvPr/>
        </p:nvCxnSpPr>
        <p:spPr>
          <a:xfrm flipV="1">
            <a:off x="408266" y="3468648"/>
            <a:ext cx="316536" cy="2350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FF64B019-9422-4CEE-8EA7-2924C9C613C4}"/>
              </a:ext>
            </a:extLst>
          </p:cNvPr>
          <p:cNvCxnSpPr>
            <a:cxnSpLocks/>
          </p:cNvCxnSpPr>
          <p:nvPr/>
        </p:nvCxnSpPr>
        <p:spPr>
          <a:xfrm>
            <a:off x="770408" y="3426012"/>
            <a:ext cx="0" cy="1300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D2EB99B5-CDBB-4275-8F71-7BCC9718D106}"/>
              </a:ext>
            </a:extLst>
          </p:cNvPr>
          <p:cNvCxnSpPr>
            <a:cxnSpLocks/>
          </p:cNvCxnSpPr>
          <p:nvPr/>
        </p:nvCxnSpPr>
        <p:spPr>
          <a:xfrm flipH="1" flipV="1">
            <a:off x="535525" y="3413526"/>
            <a:ext cx="191356" cy="6239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EBD611EE-B18D-4EA3-AE8C-7D20CAF67C4A}"/>
              </a:ext>
            </a:extLst>
          </p:cNvPr>
          <p:cNvCxnSpPr>
            <a:cxnSpLocks/>
          </p:cNvCxnSpPr>
          <p:nvPr/>
        </p:nvCxnSpPr>
        <p:spPr>
          <a:xfrm>
            <a:off x="720616" y="3463450"/>
            <a:ext cx="0" cy="2204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0EAA03D5-1664-43C8-8DD0-DC4FAB578C6D}"/>
              </a:ext>
            </a:extLst>
          </p:cNvPr>
          <p:cNvCxnSpPr>
            <a:cxnSpLocks/>
          </p:cNvCxnSpPr>
          <p:nvPr/>
        </p:nvCxnSpPr>
        <p:spPr>
          <a:xfrm flipH="1" flipV="1">
            <a:off x="656544" y="3398305"/>
            <a:ext cx="116855" cy="381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61FF70D5-14A9-41D3-AF7A-45000B745DFC}"/>
              </a:ext>
            </a:extLst>
          </p:cNvPr>
          <p:cNvCxnSpPr>
            <a:cxnSpLocks/>
          </p:cNvCxnSpPr>
          <p:nvPr/>
        </p:nvCxnSpPr>
        <p:spPr>
          <a:xfrm flipV="1">
            <a:off x="4572640" y="1633245"/>
            <a:ext cx="316536" cy="23503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D1E3ED81-7702-46E4-B2D7-08F334CC7652}"/>
              </a:ext>
            </a:extLst>
          </p:cNvPr>
          <p:cNvCxnSpPr>
            <a:cxnSpLocks/>
          </p:cNvCxnSpPr>
          <p:nvPr/>
        </p:nvCxnSpPr>
        <p:spPr>
          <a:xfrm>
            <a:off x="4934782" y="1590609"/>
            <a:ext cx="0" cy="13006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444DEE95-2B2F-47AE-89BF-31CC72BA2E04}"/>
              </a:ext>
            </a:extLst>
          </p:cNvPr>
          <p:cNvCxnSpPr>
            <a:cxnSpLocks/>
          </p:cNvCxnSpPr>
          <p:nvPr/>
        </p:nvCxnSpPr>
        <p:spPr>
          <a:xfrm flipH="1" flipV="1">
            <a:off x="4699899" y="1578123"/>
            <a:ext cx="191356" cy="62399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98DC7497-F43D-4827-9D53-81882722CED0}"/>
              </a:ext>
            </a:extLst>
          </p:cNvPr>
          <p:cNvCxnSpPr>
            <a:cxnSpLocks/>
          </p:cNvCxnSpPr>
          <p:nvPr/>
        </p:nvCxnSpPr>
        <p:spPr>
          <a:xfrm>
            <a:off x="4884990" y="1628047"/>
            <a:ext cx="0" cy="220475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DF7F541E-09AA-4250-894E-04E6BAB8F631}"/>
              </a:ext>
            </a:extLst>
          </p:cNvPr>
          <p:cNvCxnSpPr>
            <a:cxnSpLocks/>
          </p:cNvCxnSpPr>
          <p:nvPr/>
        </p:nvCxnSpPr>
        <p:spPr>
          <a:xfrm flipH="1" flipV="1">
            <a:off x="4820920" y="1562902"/>
            <a:ext cx="116855" cy="38104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>
            <a:extLst>
              <a:ext uri="{FF2B5EF4-FFF2-40B4-BE49-F238E27FC236}">
                <a16:creationId xmlns:a16="http://schemas.microsoft.com/office/drawing/2014/main" id="{0B4F4A0C-1AAB-404D-ADA2-F8DF7F7A4C40}"/>
              </a:ext>
            </a:extLst>
          </p:cNvPr>
          <p:cNvSpPr txBox="1"/>
          <p:nvPr/>
        </p:nvSpPr>
        <p:spPr>
          <a:xfrm>
            <a:off x="5020833" y="1406434"/>
            <a:ext cx="4080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u="sng" dirty="0"/>
              <a:t>Performance measurement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0B6E3FA6-AAC6-45FD-9F6B-DE34DA476D8F}"/>
              </a:ext>
            </a:extLst>
          </p:cNvPr>
          <p:cNvSpPr txBox="1"/>
          <p:nvPr/>
        </p:nvSpPr>
        <p:spPr>
          <a:xfrm>
            <a:off x="5020832" y="1947480"/>
            <a:ext cx="2762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u="sng" dirty="0"/>
              <a:t>Performance results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DE08DBC6-47F3-4A74-8C1D-FF44471B9543}"/>
              </a:ext>
            </a:extLst>
          </p:cNvPr>
          <p:cNvSpPr txBox="1"/>
          <p:nvPr/>
        </p:nvSpPr>
        <p:spPr>
          <a:xfrm>
            <a:off x="5020833" y="3996491"/>
            <a:ext cx="2762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rgbClr val="C00000"/>
                </a:solidFill>
              </a:rPr>
              <a:t>Conclusions</a:t>
            </a:r>
            <a:endParaRPr lang="en-US" altLang="zh-CN" sz="2400" u="sng" dirty="0">
              <a:solidFill>
                <a:srgbClr val="C00000"/>
              </a:solidFill>
            </a:endParaRPr>
          </a:p>
        </p:txBody>
      </p: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E4F696F4-B989-4CBA-B2D3-6A68A0E20490}"/>
              </a:ext>
            </a:extLst>
          </p:cNvPr>
          <p:cNvCxnSpPr>
            <a:cxnSpLocks/>
          </p:cNvCxnSpPr>
          <p:nvPr/>
        </p:nvCxnSpPr>
        <p:spPr>
          <a:xfrm flipV="1">
            <a:off x="4572640" y="2169648"/>
            <a:ext cx="316536" cy="23503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6808489F-D9B4-4CB6-910E-E62487B2EDD9}"/>
              </a:ext>
            </a:extLst>
          </p:cNvPr>
          <p:cNvCxnSpPr>
            <a:cxnSpLocks/>
          </p:cNvCxnSpPr>
          <p:nvPr/>
        </p:nvCxnSpPr>
        <p:spPr>
          <a:xfrm>
            <a:off x="4935840" y="2127012"/>
            <a:ext cx="0" cy="13006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80796175-226B-4B01-BC99-184DC845D0DD}"/>
              </a:ext>
            </a:extLst>
          </p:cNvPr>
          <p:cNvCxnSpPr>
            <a:cxnSpLocks/>
          </p:cNvCxnSpPr>
          <p:nvPr/>
        </p:nvCxnSpPr>
        <p:spPr>
          <a:xfrm flipH="1" flipV="1">
            <a:off x="4699899" y="2114526"/>
            <a:ext cx="191356" cy="6239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16D2B5CF-885A-46DF-A116-B09EEA989B9B}"/>
              </a:ext>
            </a:extLst>
          </p:cNvPr>
          <p:cNvCxnSpPr>
            <a:cxnSpLocks/>
          </p:cNvCxnSpPr>
          <p:nvPr/>
        </p:nvCxnSpPr>
        <p:spPr>
          <a:xfrm>
            <a:off x="4884990" y="2164450"/>
            <a:ext cx="0" cy="22047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F2C7640D-A0B0-4FAB-A41E-4B85FD0B22AF}"/>
              </a:ext>
            </a:extLst>
          </p:cNvPr>
          <p:cNvCxnSpPr>
            <a:cxnSpLocks/>
          </p:cNvCxnSpPr>
          <p:nvPr/>
        </p:nvCxnSpPr>
        <p:spPr>
          <a:xfrm flipH="1" flipV="1">
            <a:off x="4825150" y="2099305"/>
            <a:ext cx="116855" cy="3810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DF9E2668-8684-4970-B4E6-D719BB393ECC}"/>
              </a:ext>
            </a:extLst>
          </p:cNvPr>
          <p:cNvCxnSpPr>
            <a:cxnSpLocks/>
          </p:cNvCxnSpPr>
          <p:nvPr/>
        </p:nvCxnSpPr>
        <p:spPr>
          <a:xfrm flipV="1">
            <a:off x="4572640" y="4144978"/>
            <a:ext cx="316536" cy="23503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id="{7302D09A-94D7-43F0-9D97-9E6F8DAEAA24}"/>
              </a:ext>
            </a:extLst>
          </p:cNvPr>
          <p:cNvCxnSpPr>
            <a:cxnSpLocks/>
          </p:cNvCxnSpPr>
          <p:nvPr/>
        </p:nvCxnSpPr>
        <p:spPr>
          <a:xfrm>
            <a:off x="4934782" y="4102342"/>
            <a:ext cx="0" cy="13006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>
            <a:extLst>
              <a:ext uri="{FF2B5EF4-FFF2-40B4-BE49-F238E27FC236}">
                <a16:creationId xmlns:a16="http://schemas.microsoft.com/office/drawing/2014/main" id="{A9FF4718-9B6E-4FFB-AD1C-DE9A36026E30}"/>
              </a:ext>
            </a:extLst>
          </p:cNvPr>
          <p:cNvCxnSpPr>
            <a:cxnSpLocks/>
          </p:cNvCxnSpPr>
          <p:nvPr/>
        </p:nvCxnSpPr>
        <p:spPr>
          <a:xfrm flipH="1" flipV="1">
            <a:off x="4699899" y="4089856"/>
            <a:ext cx="191356" cy="62399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3CC5F0AB-F9E6-4DD9-96AC-5BF296017CA4}"/>
              </a:ext>
            </a:extLst>
          </p:cNvPr>
          <p:cNvCxnSpPr>
            <a:cxnSpLocks/>
          </p:cNvCxnSpPr>
          <p:nvPr/>
        </p:nvCxnSpPr>
        <p:spPr>
          <a:xfrm>
            <a:off x="4884990" y="4139780"/>
            <a:ext cx="0" cy="220475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>
            <a:extLst>
              <a:ext uri="{FF2B5EF4-FFF2-40B4-BE49-F238E27FC236}">
                <a16:creationId xmlns:a16="http://schemas.microsoft.com/office/drawing/2014/main" id="{C2EB234A-AF3D-4C53-A82D-AB440AEA3CC0}"/>
              </a:ext>
            </a:extLst>
          </p:cNvPr>
          <p:cNvCxnSpPr>
            <a:cxnSpLocks/>
          </p:cNvCxnSpPr>
          <p:nvPr/>
        </p:nvCxnSpPr>
        <p:spPr>
          <a:xfrm flipH="1" flipV="1">
            <a:off x="4820918" y="4074635"/>
            <a:ext cx="116855" cy="38104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文本框 61">
            <a:extLst>
              <a:ext uri="{FF2B5EF4-FFF2-40B4-BE49-F238E27FC236}">
                <a16:creationId xmlns:a16="http://schemas.microsoft.com/office/drawing/2014/main" id="{29257A20-06B3-441E-8DB4-942C8010695B}"/>
              </a:ext>
            </a:extLst>
          </p:cNvPr>
          <p:cNvSpPr txBox="1"/>
          <p:nvPr/>
        </p:nvSpPr>
        <p:spPr>
          <a:xfrm>
            <a:off x="1176411" y="1848522"/>
            <a:ext cx="3100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Bahnschrift Light" panose="020B0502040204020203" pitchFamily="34" charset="0"/>
              </a:rPr>
              <a:t>Significance of the paper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Bahnschrift Light" panose="020B0502040204020203" pitchFamily="34" charset="0"/>
              </a:rPr>
              <a:t>Compared with other simulators</a:t>
            </a: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62444D26-054A-41C9-8BFE-82464BBD5508}"/>
              </a:ext>
            </a:extLst>
          </p:cNvPr>
          <p:cNvSpPr txBox="1"/>
          <p:nvPr/>
        </p:nvSpPr>
        <p:spPr>
          <a:xfrm>
            <a:off x="1637696" y="420452"/>
            <a:ext cx="6274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latin typeface="+mj-lt"/>
                <a:ea typeface="思源黑体 CN Heavy" panose="020B0A00000000000000" pitchFamily="34" charset="-122"/>
              </a:rPr>
              <a:t>Outline of presentation</a:t>
            </a:r>
            <a:r>
              <a:rPr lang="en-US" altLang="zh-CN" sz="4000" dirty="0">
                <a:latin typeface="+mj-lt"/>
              </a:rPr>
              <a:t> </a:t>
            </a:r>
            <a:endParaRPr lang="en-US" sz="4000" dirty="0">
              <a:latin typeface="+mj-lt"/>
            </a:endParaRP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A3EACD13-DD20-4189-88D7-A5CEB959377C}"/>
              </a:ext>
            </a:extLst>
          </p:cNvPr>
          <p:cNvSpPr txBox="1"/>
          <p:nvPr/>
        </p:nvSpPr>
        <p:spPr>
          <a:xfrm>
            <a:off x="1176412" y="2843059"/>
            <a:ext cx="3100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Bahnschrift Light" panose="020B0502040204020203" pitchFamily="34" charset="0"/>
              </a:rPr>
              <a:t>Quantum Simulation Method</a:t>
            </a:r>
            <a:endParaRPr lang="en-US" altLang="zh-CN" sz="1400" dirty="0">
              <a:solidFill>
                <a:schemeClr val="accent5">
                  <a:lumMod val="50000"/>
                </a:schemeClr>
              </a:solidFill>
              <a:latin typeface="Bahnschrift 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latin typeface="Bahnschrift Light" panose="020B0502040204020203" pitchFamily="34" charset="0"/>
              </a:rPr>
              <a:t>Computing equipment 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Bahnschrift Light" panose="020B0502040204020203" pitchFamily="34" charset="0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E4200347-7014-4219-8044-1A88BCBB9884}"/>
              </a:ext>
            </a:extLst>
          </p:cNvPr>
          <p:cNvSpPr txBox="1"/>
          <p:nvPr/>
        </p:nvSpPr>
        <p:spPr>
          <a:xfrm>
            <a:off x="1176410" y="3785435"/>
            <a:ext cx="33822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Bahnschrift Light" panose="020B0502040204020203" pitchFamily="34" charset="0"/>
              </a:rPr>
              <a:t>Parallelism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latin typeface="Bahnschrift Light" panose="020B0502040204020203" pitchFamily="34" charset="0"/>
              </a:rPr>
              <a:t>Fault tolerance and parallel </a:t>
            </a:r>
            <a:br>
              <a:rPr lang="en-US" altLang="zh-CN" sz="1400" dirty="0">
                <a:solidFill>
                  <a:schemeClr val="accent5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latin typeface="Bahnschrift Light" panose="020B0502040204020203" pitchFamily="34" charset="0"/>
              </a:rPr>
              <a:t>stability</a:t>
            </a: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660E0C80-ED09-432F-8CF3-515E76F290AC}"/>
              </a:ext>
            </a:extLst>
          </p:cNvPr>
          <p:cNvSpPr txBox="1"/>
          <p:nvPr/>
        </p:nvSpPr>
        <p:spPr>
          <a:xfrm>
            <a:off x="5477475" y="2419258"/>
            <a:ext cx="310048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Bahnschrift Light" panose="020B0502040204020203" pitchFamily="34" charset="0"/>
              </a:rPr>
              <a:t>Memory requirement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Bahnschrift Light" panose="020B0502040204020203" pitchFamily="34" charset="0"/>
              </a:rPr>
              <a:t>GEMM acceleration on SW26010pro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Bahnschrift Light" panose="020B0502040204020203" pitchFamily="34" charset="0"/>
              </a:rPr>
              <a:t>Tensor permutation acceleration on SW26010pro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Bahnschrift Light" panose="020B0502040204020203" pitchFamily="34" charset="0"/>
              </a:rPr>
              <a:t>Strong scaling and weak scaling results</a:t>
            </a:r>
          </a:p>
        </p:txBody>
      </p:sp>
    </p:spTree>
    <p:extLst>
      <p:ext uri="{BB962C8B-B14F-4D97-AF65-F5344CB8AC3E}">
        <p14:creationId xmlns:p14="http://schemas.microsoft.com/office/powerpoint/2010/main" val="5843356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B80C53A-E648-4549-AC3E-E4C60AFEA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2800" dirty="0"/>
              <a:t>CONCLUSIONS</a:t>
            </a:r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F62F8-F999-2440-A70C-231A5A59A3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888423" cy="273844"/>
          </a:xfrm>
        </p:spPr>
        <p:txBody>
          <a:bodyPr/>
          <a:lstStyle/>
          <a:p>
            <a:fld id="{467F8F79-4EAE-244F-AD62-39263CE2098C}" type="datetime1">
              <a:rPr lang="en-US" smtClean="0"/>
              <a:t>10/28/2021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1D6BF-0144-E84C-92E9-41B84C217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06C4-DED5-B445-98FA-62023581D134}" type="slidenum">
              <a:rPr lang="en-US" smtClean="0"/>
              <a:t>28</a:t>
            </a:fld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6E9EF33-8467-0649-80D9-04D07C446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05823"/>
            <a:ext cx="7886700" cy="2836735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sz="2000" b="1" kern="100" dirty="0">
                <a:solidFill>
                  <a:schemeClr val="tx1"/>
                </a:solidFill>
                <a:effectLst/>
                <a:latin typeface="+mj-lt"/>
                <a:ea typeface="Yu Gothic UI Semibold" panose="020B0700000000000000" pitchFamily="34" charset="-128"/>
                <a:cs typeface="Times New Roman" panose="02020603050405020304" pitchFamily="18" charset="0"/>
              </a:rPr>
              <a:t>We propose </a:t>
            </a:r>
            <a:r>
              <a:rPr lang="en-US" sz="2000" b="1" kern="100" dirty="0" err="1">
                <a:solidFill>
                  <a:schemeClr val="tx1"/>
                </a:solidFill>
                <a:effectLst/>
                <a:latin typeface="+mj-lt"/>
                <a:ea typeface="Yu Gothic UI Semibold" panose="020B0700000000000000" pitchFamily="34" charset="-128"/>
                <a:cs typeface="Times New Roman" panose="02020603050405020304" pitchFamily="18" charset="0"/>
              </a:rPr>
              <a:t>SW_Qsim</a:t>
            </a:r>
            <a:r>
              <a:rPr lang="en-US" sz="2000" b="1" kern="100" dirty="0">
                <a:solidFill>
                  <a:schemeClr val="tx1"/>
                </a:solidFill>
                <a:effectLst/>
                <a:latin typeface="+mj-lt"/>
                <a:ea typeface="Yu Gothic UI Semibold" panose="020B0700000000000000" pitchFamily="34" charset="-128"/>
                <a:cs typeface="Times New Roman" panose="02020603050405020304" pitchFamily="18" charset="0"/>
              </a:rPr>
              <a:t>, a </a:t>
            </a:r>
            <a:r>
              <a:rPr lang="en-US" sz="2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Yu Gothic UI Semibold" panose="020B0700000000000000" pitchFamily="34" charset="-128"/>
                <a:cs typeface="Times New Roman" panose="02020603050405020304" pitchFamily="18" charset="0"/>
              </a:rPr>
              <a:t>minimize-memory</a:t>
            </a:r>
            <a:r>
              <a:rPr lang="en-US" sz="2000" b="1" kern="100" dirty="0">
                <a:solidFill>
                  <a:schemeClr val="tx1"/>
                </a:solidFill>
                <a:effectLst/>
                <a:latin typeface="+mj-lt"/>
                <a:ea typeface="Yu Gothic UI Semibold" panose="020B0700000000000000" pitchFamily="34" charset="-128"/>
                <a:cs typeface="Times New Roman" panose="02020603050405020304" pitchFamily="18" charset="0"/>
              </a:rPr>
              <a:t> quantum simulator </a:t>
            </a:r>
            <a:r>
              <a:rPr lang="en-US" sz="2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Yu Gothic UI Semibold" panose="020B0700000000000000" pitchFamily="34" charset="-128"/>
                <a:cs typeface="Times New Roman" panose="02020603050405020304" pitchFamily="18" charset="0"/>
              </a:rPr>
              <a:t>with high-performance</a:t>
            </a:r>
            <a:r>
              <a:rPr lang="en-US" sz="2000" b="1" kern="100" dirty="0">
                <a:solidFill>
                  <a:schemeClr val="tx1"/>
                </a:solidFill>
                <a:effectLst/>
                <a:latin typeface="+mj-lt"/>
                <a:ea typeface="Yu Gothic UI Semibold" panose="020B0700000000000000" pitchFamily="34" charset="-128"/>
                <a:cs typeface="Times New Roman" panose="02020603050405020304" pitchFamily="18" charset="0"/>
              </a:rPr>
              <a:t> on a New Sunway Supercomputer.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000" b="1" kern="100" dirty="0" err="1">
                <a:solidFill>
                  <a:schemeClr val="tx1"/>
                </a:solidFill>
                <a:effectLst/>
                <a:latin typeface="+mj-lt"/>
                <a:ea typeface="Yu Gothic UI Semibold" panose="020B0700000000000000" pitchFamily="34" charset="-128"/>
                <a:cs typeface="Times New Roman" panose="02020603050405020304" pitchFamily="18" charset="0"/>
              </a:rPr>
              <a:t>SW_Qsim</a:t>
            </a:r>
            <a:r>
              <a:rPr lang="en-US" sz="2000" b="1" kern="100" dirty="0">
                <a:solidFill>
                  <a:schemeClr val="tx1"/>
                </a:solidFill>
                <a:effectLst/>
                <a:latin typeface="+mj-lt"/>
                <a:ea typeface="Yu Gothic UI Semibold" panose="020B0700000000000000" pitchFamily="34" charset="-128"/>
                <a:cs typeface="Times New Roman" panose="02020603050405020304" pitchFamily="18" charset="0"/>
              </a:rPr>
              <a:t> can perform simulations of random circuits of up to </a:t>
            </a:r>
            <a:r>
              <a:rPr lang="en-US" sz="2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Yu Gothic UI Semibold" panose="020B0700000000000000" pitchFamily="34" charset="-128"/>
                <a:cs typeface="Times New Roman" panose="02020603050405020304" pitchFamily="18" charset="0"/>
              </a:rPr>
              <a:t>100 and 400 qubits</a:t>
            </a:r>
            <a:r>
              <a:rPr lang="en-US" sz="2000" b="1" kern="100" dirty="0">
                <a:solidFill>
                  <a:schemeClr val="tx1"/>
                </a:solidFill>
                <a:effectLst/>
                <a:latin typeface="+mj-lt"/>
                <a:ea typeface="Yu Gothic UI Semibold" panose="020B0700000000000000" pitchFamily="34" charset="-128"/>
                <a:cs typeface="Times New Roman" panose="02020603050405020304" pitchFamily="18" charset="0"/>
              </a:rPr>
              <a:t>, and can achieve linear strong and weak scaling up to 28.75 million cores.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2000" b="1" kern="100" dirty="0">
                <a:solidFill>
                  <a:schemeClr val="tx1"/>
                </a:solidFill>
                <a:effectLst/>
                <a:latin typeface="+mj-lt"/>
                <a:ea typeface="Yu Gothic UI Semibold" panose="020B0700000000000000" pitchFamily="34" charset="-128"/>
                <a:cs typeface="Times New Roman" panose="02020603050405020304" pitchFamily="18" charset="0"/>
              </a:rPr>
              <a:t>In future work, we will add support to emulate the effects of noise, and expand the applications of the </a:t>
            </a:r>
            <a:r>
              <a:rPr lang="en-US" sz="20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Yu Gothic UI Semibold" panose="020B0700000000000000" pitchFamily="34" charset="-128"/>
                <a:cs typeface="Times New Roman" panose="02020603050405020304" pitchFamily="18" charset="0"/>
              </a:rPr>
              <a:t>present simulator to other fields </a:t>
            </a:r>
            <a:r>
              <a:rPr lang="en-US" sz="2000" b="1" kern="100" dirty="0">
                <a:solidFill>
                  <a:schemeClr val="tx1"/>
                </a:solidFill>
                <a:effectLst/>
                <a:latin typeface="+mj-lt"/>
                <a:ea typeface="Yu Gothic UI Semibold" panose="020B0700000000000000" pitchFamily="34" charset="-128"/>
                <a:cs typeface="Times New Roman" panose="02020603050405020304" pitchFamily="18" charset="0"/>
              </a:rPr>
              <a:t>such as quantum machine learning.</a:t>
            </a:r>
            <a:endParaRPr lang="en-US" altLang="zh-CN" sz="2400" b="1" dirty="0">
              <a:solidFill>
                <a:schemeClr val="accent1">
                  <a:lumMod val="75000"/>
                </a:schemeClr>
              </a:solidFill>
              <a:latin typeface="+mj-lt"/>
              <a:ea typeface="Yu Gothic UI Semibold" panose="020B0700000000000000" pitchFamily="34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8365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F50E50E-9473-EE4C-BC1E-32F301523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Thanks for listening!</a:t>
            </a:r>
          </a:p>
        </p:txBody>
      </p:sp>
    </p:spTree>
    <p:extLst>
      <p:ext uri="{BB962C8B-B14F-4D97-AF65-F5344CB8AC3E}">
        <p14:creationId xmlns:p14="http://schemas.microsoft.com/office/powerpoint/2010/main" val="3765523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2ED">
            <a:alpha val="5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F04ACD2D-22C7-4B07-AC74-064D2365CA11}"/>
              </a:ext>
            </a:extLst>
          </p:cNvPr>
          <p:cNvSpPr/>
          <p:nvPr/>
        </p:nvSpPr>
        <p:spPr>
          <a:xfrm>
            <a:off x="3284113" y="3842558"/>
            <a:ext cx="3226157" cy="36933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B80C53A-E648-4549-AC3E-E4C60AFEA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2800" dirty="0"/>
              <a:t>INTRODUCTION</a:t>
            </a:r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F62F8-F999-2440-A70C-231A5A59A3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888423" cy="273844"/>
          </a:xfrm>
        </p:spPr>
        <p:txBody>
          <a:bodyPr/>
          <a:lstStyle/>
          <a:p>
            <a:fld id="{467F8F79-4EAE-244F-AD62-39263CE2098C}" type="datetime1">
              <a:rPr lang="en-US" smtClean="0"/>
              <a:t>10/28/2021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1D6BF-0144-E84C-92E9-41B84C217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06C4-DED5-B445-98FA-62023581D134}" type="slidenum">
              <a:rPr lang="en-US" smtClean="0"/>
              <a:t>3</a:t>
            </a:fld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6E9EF33-8467-0649-80D9-04D07C446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05823"/>
            <a:ext cx="7886700" cy="2836735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altLang="zh-CN" sz="2000" b="1" dirty="0"/>
              <a:t>Significance of the paper</a:t>
            </a:r>
          </a:p>
          <a:p>
            <a:r>
              <a:rPr lang="en-US" sz="2000" i="1" dirty="0"/>
              <a:t>Quantum computation </a:t>
            </a:r>
            <a:r>
              <a:rPr lang="en-US" altLang="zh-CN" sz="2000" i="1" dirty="0"/>
              <a:t>—— </a:t>
            </a:r>
            <a:r>
              <a:rPr lang="en-US" sz="2000" i="1" dirty="0"/>
              <a:t>A new paradigm of computing that takes advantage of the quantum mechanics.</a:t>
            </a:r>
          </a:p>
        </p:txBody>
      </p:sp>
      <p:pic>
        <p:nvPicPr>
          <p:cNvPr id="1026" name="Picture 2" descr="量子计算机 的图像结果">
            <a:extLst>
              <a:ext uri="{FF2B5EF4-FFF2-40B4-BE49-F238E27FC236}">
                <a16:creationId xmlns:a16="http://schemas.microsoft.com/office/drawing/2014/main" id="{5EEDF551-A349-4098-81C6-8774EAFA2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11" y="2070327"/>
            <a:ext cx="2220710" cy="161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箭头: V 形 1">
            <a:extLst>
              <a:ext uri="{FF2B5EF4-FFF2-40B4-BE49-F238E27FC236}">
                <a16:creationId xmlns:a16="http://schemas.microsoft.com/office/drawing/2014/main" id="{F41D2B72-D1E6-438A-8780-3D61816C5A63}"/>
              </a:ext>
            </a:extLst>
          </p:cNvPr>
          <p:cNvSpPr/>
          <p:nvPr/>
        </p:nvSpPr>
        <p:spPr>
          <a:xfrm>
            <a:off x="4047778" y="2531242"/>
            <a:ext cx="827116" cy="78139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B6F9686-6EB7-4F54-945F-4C804E4F0141}"/>
              </a:ext>
            </a:extLst>
          </p:cNvPr>
          <p:cNvSpPr txBox="1"/>
          <p:nvPr/>
        </p:nvSpPr>
        <p:spPr>
          <a:xfrm>
            <a:off x="3206893" y="2094641"/>
            <a:ext cx="2508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Roboto"/>
              </a:rPr>
              <a:t>h</a:t>
            </a:r>
            <a:r>
              <a:rPr lang="en-US" b="0" i="0" dirty="0">
                <a:solidFill>
                  <a:schemeClr val="accent1"/>
                </a:solidFill>
                <a:effectLst/>
                <a:latin typeface="Roboto"/>
              </a:rPr>
              <a:t>as a huge advantage 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028" name="Picture 4" descr="查看源图像">
            <a:extLst>
              <a:ext uri="{FF2B5EF4-FFF2-40B4-BE49-F238E27FC236}">
                <a16:creationId xmlns:a16="http://schemas.microsoft.com/office/drawing/2014/main" id="{7933337B-3983-468E-8FDC-E36D7DCAD4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59"/>
          <a:stretch/>
        </p:blipFill>
        <p:spPr bwMode="auto">
          <a:xfrm>
            <a:off x="5782714" y="2070327"/>
            <a:ext cx="2322195" cy="161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94907B3-4454-41D2-8321-40ECFD740F1F}"/>
              </a:ext>
            </a:extLst>
          </p:cNvPr>
          <p:cNvSpPr txBox="1"/>
          <p:nvPr/>
        </p:nvSpPr>
        <p:spPr>
          <a:xfrm>
            <a:off x="863311" y="3848809"/>
            <a:ext cx="74537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  <a:latin typeface="Bahnschrift Light Condensed" panose="020B0502040204020203" pitchFamily="34" charset="0"/>
              </a:rPr>
              <a:t>Questions like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Bahnschrift Light Condensed" panose="020B0502040204020203" pitchFamily="34" charset="0"/>
              </a:rPr>
              <a:t>Boson sampling, random quantum circuit (RQCs) sampling, quantum annealing, and quantum system simulation , et al </a:t>
            </a:r>
            <a:r>
              <a:rPr lang="en-US" dirty="0">
                <a:solidFill>
                  <a:schemeClr val="tx2"/>
                </a:solidFill>
                <a:latin typeface="Bahnschrift Light Condensed" panose="020B0502040204020203" pitchFamily="34" charset="0"/>
              </a:rPr>
              <a:t>can be efficiently solved with a quantum computer,</a:t>
            </a:r>
            <a:r>
              <a:rPr lang="zh-CN" altLang="en-US" dirty="0">
                <a:solidFill>
                  <a:schemeClr val="tx2"/>
                </a:solidFill>
                <a:latin typeface="Bahnschrift Light Condensed" panose="020B0502040204020203" pitchFamily="34" charset="0"/>
              </a:rPr>
              <a:t> </a:t>
            </a:r>
            <a:r>
              <a:rPr lang="en-US" altLang="zh-CN" dirty="0">
                <a:solidFill>
                  <a:schemeClr val="tx2"/>
                </a:solidFill>
                <a:latin typeface="Bahnschrift Light Condensed" panose="020B0502040204020203" pitchFamily="34" charset="0"/>
              </a:rPr>
              <a:t>but not with classical computers, even leading HPC systems.</a:t>
            </a:r>
            <a:endParaRPr lang="en-US" dirty="0">
              <a:solidFill>
                <a:schemeClr val="tx2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8" name="箭头: 右 7">
            <a:extLst>
              <a:ext uri="{FF2B5EF4-FFF2-40B4-BE49-F238E27FC236}">
                <a16:creationId xmlns:a16="http://schemas.microsoft.com/office/drawing/2014/main" id="{FA4E0E99-13E4-45C9-A25C-A64E61FA89B5}"/>
              </a:ext>
            </a:extLst>
          </p:cNvPr>
          <p:cNvSpPr/>
          <p:nvPr/>
        </p:nvSpPr>
        <p:spPr>
          <a:xfrm flipV="1">
            <a:off x="3724486" y="1110200"/>
            <a:ext cx="1761529" cy="2068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云形 10">
            <a:extLst>
              <a:ext uri="{FF2B5EF4-FFF2-40B4-BE49-F238E27FC236}">
                <a16:creationId xmlns:a16="http://schemas.microsoft.com/office/drawing/2014/main" id="{418BC1BA-9F49-452E-AE03-9A7B4F3EDBFD}"/>
              </a:ext>
            </a:extLst>
          </p:cNvPr>
          <p:cNvSpPr/>
          <p:nvPr/>
        </p:nvSpPr>
        <p:spPr>
          <a:xfrm>
            <a:off x="5469775" y="286789"/>
            <a:ext cx="3226158" cy="1342506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3618788-46E6-48FD-BD17-6E9900981431}"/>
              </a:ext>
            </a:extLst>
          </p:cNvPr>
          <p:cNvSpPr txBox="1"/>
          <p:nvPr/>
        </p:nvSpPr>
        <p:spPr>
          <a:xfrm>
            <a:off x="5640186" y="541033"/>
            <a:ext cx="3143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0070C0"/>
                </a:solidFill>
                <a:effectLst>
                  <a:outerShdw blurRad="38100" dist="38100" dir="2700000" algn="tl">
                    <a:srgbClr val="FFC000">
                      <a:alpha val="89000"/>
                    </a:srgbClr>
                  </a:outerShdw>
                </a:effectLst>
                <a:latin typeface="Bahnschrift SemiBold" panose="020B0502040204020203" pitchFamily="34" charset="0"/>
              </a:rPr>
              <a:t>Extend the boundary of </a:t>
            </a:r>
            <a:r>
              <a:rPr lang="en-US" dirty="0">
                <a:solidFill>
                  <a:srgbClr val="0070C0"/>
                </a:solidFill>
                <a:effectLst>
                  <a:outerShdw blurRad="38100" dist="38100" dir="2700000" algn="tl">
                    <a:srgbClr val="FFC000">
                      <a:alpha val="89000"/>
                    </a:srgbClr>
                  </a:outerShdw>
                </a:effectLst>
                <a:latin typeface="Bahnschrift SemiBold" panose="020B0502040204020203" pitchFamily="34" charset="0"/>
              </a:rPr>
              <a:t>RQCs that </a:t>
            </a:r>
            <a:r>
              <a:rPr lang="en-US" b="0" i="0" dirty="0">
                <a:solidFill>
                  <a:srgbClr val="0070C0"/>
                </a:solidFill>
                <a:effectLst>
                  <a:outerShdw blurRad="38100" dist="38100" dir="2700000" algn="tl">
                    <a:srgbClr val="FFC000">
                      <a:alpha val="89000"/>
                    </a:srgbClr>
                  </a:outerShdw>
                </a:effectLst>
                <a:latin typeface="Bahnschrift SemiBold" panose="020B0502040204020203" pitchFamily="34" charset="0"/>
              </a:rPr>
              <a:t>can be simulated in the classic computers.</a:t>
            </a:r>
            <a:endParaRPr lang="en-US" dirty="0">
              <a:solidFill>
                <a:srgbClr val="0070C0"/>
              </a:solidFill>
              <a:effectLst>
                <a:outerShdw blurRad="38100" dist="38100" dir="2700000" algn="tl">
                  <a:srgbClr val="FFC000">
                    <a:alpha val="89000"/>
                  </a:srgbClr>
                </a:outerShdw>
              </a:effectLst>
              <a:latin typeface="Bahnschrift SemiBold" panose="020B0502040204020203" pitchFamily="34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7022891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build="p"/>
      <p:bldP spid="2" grpId="0" animBg="1"/>
      <p:bldP spid="5" grpId="0"/>
      <p:bldP spid="7" grpId="0"/>
      <p:bldP spid="8" grpId="0" animBg="1"/>
      <p:bldP spid="11" grpId="0" animBg="1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F9F2ED">
            <a:alpha val="5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B80C53A-E648-4549-AC3E-E4C60AFEA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2800" dirty="0"/>
              <a:t>INTRODUCTION</a:t>
            </a:r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F62F8-F999-2440-A70C-231A5A59A3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780357" cy="273844"/>
          </a:xfrm>
        </p:spPr>
        <p:txBody>
          <a:bodyPr/>
          <a:lstStyle/>
          <a:p>
            <a:fld id="{467F8F79-4EAE-244F-AD62-39263CE2098C}" type="datetime1">
              <a:rPr lang="en-US" smtClean="0"/>
              <a:t>10/28/2021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1D6BF-0144-E84C-92E9-41B84C217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06C4-DED5-B445-98FA-62023581D134}" type="slidenum">
              <a:rPr lang="en-US" smtClean="0"/>
              <a:t>30</a:t>
            </a:fld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6E9EF33-8467-0649-80D9-04D07C446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86625"/>
            <a:ext cx="3943350" cy="344609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altLang="zh-CN" sz="2000" b="1" dirty="0"/>
              <a:t>Our team member</a:t>
            </a:r>
            <a:r>
              <a:rPr lang="en-US" altLang="zh-CN" dirty="0"/>
              <a:t>: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i="1" dirty="0"/>
              <a:t>National </a:t>
            </a:r>
            <a:r>
              <a:rPr lang="en-US" i="1" dirty="0" err="1"/>
              <a:t>Supercompuer</a:t>
            </a:r>
            <a:r>
              <a:rPr lang="en-US" i="1" dirty="0"/>
              <a:t> Center of China</a:t>
            </a:r>
            <a:r>
              <a:rPr lang="en-US" dirty="0"/>
              <a:t>: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/>
              <a:t>Fang Li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/>
              <a:t>Xin Liu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/>
              <a:t>Yong Liu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n-US" dirty="0" err="1"/>
              <a:t>Pengpeng</a:t>
            </a:r>
            <a:r>
              <a:rPr lang="en-US" dirty="0"/>
              <a:t> Zhao</a:t>
            </a:r>
          </a:p>
        </p:txBody>
      </p:sp>
      <p:sp>
        <p:nvSpPr>
          <p:cNvPr id="7" name="Content Placeholder 9">
            <a:extLst>
              <a:ext uri="{FF2B5EF4-FFF2-40B4-BE49-F238E27FC236}">
                <a16:creationId xmlns:a16="http://schemas.microsoft.com/office/drawing/2014/main" id="{916B0CDC-7E1D-4EB0-BF89-01A75B72CE24}"/>
              </a:ext>
            </a:extLst>
          </p:cNvPr>
          <p:cNvSpPr txBox="1">
            <a:spLocks/>
          </p:cNvSpPr>
          <p:nvPr/>
        </p:nvSpPr>
        <p:spPr>
          <a:xfrm>
            <a:off x="5776657" y="1791831"/>
            <a:ext cx="2226459" cy="719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650" kern="1200" baseline="0">
                <a:solidFill>
                  <a:srgbClr val="2E3448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rgbClr val="2E3448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 baseline="0">
                <a:solidFill>
                  <a:srgbClr val="2E3448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2E3448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2E3448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Tsinghua University</a:t>
            </a:r>
            <a:r>
              <a:rPr lang="en-US" dirty="0"/>
              <a:t>: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 err="1"/>
              <a:t>Dexun</a:t>
            </a:r>
            <a:r>
              <a:rPr lang="en-US" dirty="0"/>
              <a:t> Chen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86DBB31-EF7E-4643-A9B9-BC686D3B5B91}"/>
              </a:ext>
            </a:extLst>
          </p:cNvPr>
          <p:cNvSpPr/>
          <p:nvPr/>
        </p:nvSpPr>
        <p:spPr>
          <a:xfrm>
            <a:off x="658038" y="1581245"/>
            <a:ext cx="3618166" cy="85189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A77C873-4F1A-47FB-B762-1C22A344D1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038" y="1581245"/>
            <a:ext cx="3618166" cy="851896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BC2E84AD-1397-44AF-A963-E798E6B2FAC4}"/>
              </a:ext>
            </a:extLst>
          </p:cNvPr>
          <p:cNvSpPr txBox="1"/>
          <p:nvPr/>
        </p:nvSpPr>
        <p:spPr>
          <a:xfrm>
            <a:off x="2692005" y="2827761"/>
            <a:ext cx="1824567" cy="131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650" dirty="0">
                <a:solidFill>
                  <a:srgbClr val="2E3448"/>
                </a:solidFill>
              </a:rPr>
              <a:t>Yuling Yang</a:t>
            </a:r>
          </a:p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650" dirty="0" err="1">
                <a:solidFill>
                  <a:srgbClr val="2E3448"/>
                </a:solidFill>
              </a:rPr>
              <a:t>Weizhe</a:t>
            </a:r>
            <a:r>
              <a:rPr lang="en-US" sz="1650" dirty="0">
                <a:solidFill>
                  <a:srgbClr val="2E3448"/>
                </a:solidFill>
              </a:rPr>
              <a:t> Sun</a:t>
            </a:r>
          </a:p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650" dirty="0">
                <a:solidFill>
                  <a:srgbClr val="2E3448"/>
                </a:solidFill>
              </a:rPr>
              <a:t>Zhen Wang </a:t>
            </a:r>
          </a:p>
          <a:p>
            <a:pPr marL="171450" indent="-171450" defTabSz="685800">
              <a:lnSpc>
                <a:spcPct val="90000"/>
              </a:lnSpc>
              <a:spcBef>
                <a:spcPts val="750"/>
              </a:spcBef>
              <a:buClr>
                <a:schemeClr val="accent2">
                  <a:lumMod val="60000"/>
                  <a:lumOff val="40000"/>
                </a:schemeClr>
              </a:buClr>
              <a:buFont typeface="Wingdings" panose="05000000000000000000" pitchFamily="2" charset="2"/>
              <a:buChar char="Ø"/>
            </a:pPr>
            <a:r>
              <a:rPr lang="en-US" sz="1650" dirty="0" err="1">
                <a:solidFill>
                  <a:srgbClr val="2E3448"/>
                </a:solidFill>
              </a:rPr>
              <a:t>Enming</a:t>
            </a:r>
            <a:r>
              <a:rPr lang="en-US" sz="1650" dirty="0">
                <a:solidFill>
                  <a:srgbClr val="2E3448"/>
                </a:solidFill>
              </a:rPr>
              <a:t> Dong</a:t>
            </a:r>
          </a:p>
        </p:txBody>
      </p:sp>
      <p:pic>
        <p:nvPicPr>
          <p:cNvPr id="11" name="图片 10" descr="th-2.jpeg">
            <a:extLst>
              <a:ext uri="{FF2B5EF4-FFF2-40B4-BE49-F238E27FC236}">
                <a16:creationId xmlns:a16="http://schemas.microsoft.com/office/drawing/2014/main" id="{2F6137CF-AC7E-4BB3-9472-A98D8C0B949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5027" y="1610760"/>
            <a:ext cx="926519" cy="931610"/>
          </a:xfrm>
          <a:prstGeom prst="rect">
            <a:avLst/>
          </a:prstGeom>
        </p:spPr>
      </p:pic>
      <p:pic>
        <p:nvPicPr>
          <p:cNvPr id="2050" name="Picture 2" descr="查看源图像">
            <a:extLst>
              <a:ext uri="{FF2B5EF4-FFF2-40B4-BE49-F238E27FC236}">
                <a16:creationId xmlns:a16="http://schemas.microsoft.com/office/drawing/2014/main" id="{22AC680A-F2D0-4613-8E72-43451DCC9E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66" b="4910"/>
          <a:stretch/>
        </p:blipFill>
        <p:spPr bwMode="auto">
          <a:xfrm>
            <a:off x="4589463" y="3065423"/>
            <a:ext cx="1245103" cy="97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BC208276-0906-4C48-A6EC-A29A64FA9F43}"/>
              </a:ext>
            </a:extLst>
          </p:cNvPr>
          <p:cNvSpPr txBox="1">
            <a:spLocks/>
          </p:cNvSpPr>
          <p:nvPr/>
        </p:nvSpPr>
        <p:spPr>
          <a:xfrm>
            <a:off x="5834566" y="3065423"/>
            <a:ext cx="2680784" cy="11060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650" kern="1200" baseline="0">
                <a:solidFill>
                  <a:srgbClr val="2E3448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rgbClr val="2E3448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 baseline="0">
                <a:solidFill>
                  <a:srgbClr val="2E3448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2E3448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rgbClr val="2E3448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/>
              <a:t>SKL of Computer Architecture, Institute of Computing Technology, Chinese Academy of Sciences: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 err="1"/>
              <a:t>Honghui</a:t>
            </a:r>
            <a:r>
              <a:rPr lang="en-US" dirty="0"/>
              <a:t> Shang</a:t>
            </a:r>
          </a:p>
        </p:txBody>
      </p:sp>
    </p:spTree>
    <p:extLst>
      <p:ext uri="{BB962C8B-B14F-4D97-AF65-F5344CB8AC3E}">
        <p14:creationId xmlns:p14="http://schemas.microsoft.com/office/powerpoint/2010/main" val="27299678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2ED">
            <a:alpha val="5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B80C53A-E648-4549-AC3E-E4C60AFEA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2800" dirty="0"/>
              <a:t>INTRODUCTION</a:t>
            </a:r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F62F8-F999-2440-A70C-231A5A59A3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888423" cy="273844"/>
          </a:xfrm>
        </p:spPr>
        <p:txBody>
          <a:bodyPr/>
          <a:lstStyle/>
          <a:p>
            <a:fld id="{467F8F79-4EAE-244F-AD62-39263CE2098C}" type="datetime1">
              <a:rPr lang="en-US" smtClean="0"/>
              <a:t>10/28/2021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1D6BF-0144-E84C-92E9-41B84C217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06C4-DED5-B445-98FA-62023581D134}" type="slidenum">
              <a:rPr lang="en-US" smtClean="0"/>
              <a:t>4</a:t>
            </a:fld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6E9EF33-8467-0649-80D9-04D07C446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05823"/>
            <a:ext cx="7886700" cy="368465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altLang="zh-CN" sz="2000" b="1" dirty="0"/>
              <a:t>Our studying case——RQCs</a:t>
            </a:r>
            <a:r>
              <a:rPr lang="en-US" sz="2000" dirty="0">
                <a:solidFill>
                  <a:srgbClr val="84A1B5"/>
                </a:solidFill>
                <a:latin typeface="Bahnschrift Light Condensed" panose="020B0502040204020203" pitchFamily="34" charset="0"/>
              </a:rPr>
              <a:t> </a:t>
            </a:r>
            <a:r>
              <a:rPr lang="en-US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Bahnschrift Light Condensed" panose="020B0502040204020203" pitchFamily="34" charset="0"/>
              </a:rPr>
              <a:t>(random quantum circuit sampling)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83C66330-E171-42BD-8AA3-82DCF86393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3411" y="1490249"/>
            <a:ext cx="3613265" cy="1817483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92100AB7-8EDE-40C4-858A-F96CCD159F65}"/>
              </a:ext>
            </a:extLst>
          </p:cNvPr>
          <p:cNvSpPr txBox="1"/>
          <p:nvPr/>
        </p:nvSpPr>
        <p:spPr>
          <a:xfrm>
            <a:off x="5182985" y="3335414"/>
            <a:ext cx="36132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 different RQC’s CZ gates’ pattern: a </a:t>
            </a:r>
            <a:r>
              <a:rPr lang="en-US" altLang="zh-CN" dirty="0"/>
              <a:t>— or | represents a CZ gate</a:t>
            </a:r>
            <a:endParaRPr 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A0950D8-B08A-4306-8E13-2C1603710D28}"/>
              </a:ext>
            </a:extLst>
          </p:cNvPr>
          <p:cNvSpPr txBox="1"/>
          <p:nvPr/>
        </p:nvSpPr>
        <p:spPr>
          <a:xfrm>
            <a:off x="2953789" y="3473913"/>
            <a:ext cx="21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3-D structure of RQC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94DA1366-8885-42C4-A077-86954E1D92B4}"/>
              </a:ext>
            </a:extLst>
          </p:cNvPr>
          <p:cNvSpPr txBox="1"/>
          <p:nvPr/>
        </p:nvSpPr>
        <p:spPr>
          <a:xfrm>
            <a:off x="856211" y="3473913"/>
            <a:ext cx="2169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4-qubit RQC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B0D8D65-A7B1-47C3-BDAC-30096456F76F}"/>
              </a:ext>
            </a:extLst>
          </p:cNvPr>
          <p:cNvSpPr txBox="1"/>
          <p:nvPr/>
        </p:nvSpPr>
        <p:spPr>
          <a:xfrm>
            <a:off x="270933" y="3878520"/>
            <a:ext cx="82153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  <a:effectLst/>
                <a:latin typeface="Bahnschrift Light" panose="020B0502040204020203" pitchFamily="34" charset="0"/>
                <a:cs typeface="Arial" panose="020B0604020202020204" pitchFamily="34" charset="0"/>
              </a:rPr>
              <a:t>RQCs comprises specific single-qubit gates and two-qubit gates between the nearest neighbor qubits that can be easily implemented in the current quantum chips.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961F100-31C2-4689-8760-04DE2CECD9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089" y="1930339"/>
            <a:ext cx="2807700" cy="1206753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4AA54DF5-F869-4E1F-81A5-0F6347179647}"/>
              </a:ext>
            </a:extLst>
          </p:cNvPr>
          <p:cNvGrpSpPr/>
          <p:nvPr/>
        </p:nvGrpSpPr>
        <p:grpSpPr>
          <a:xfrm>
            <a:off x="2830855" y="1654457"/>
            <a:ext cx="2257722" cy="1885265"/>
            <a:chOff x="2830855" y="1654457"/>
            <a:chExt cx="2257722" cy="1885265"/>
          </a:xfrm>
        </p:grpSpPr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F1F8E103-B066-4779-AFC6-3A9A48D14F4E}"/>
                </a:ext>
              </a:extLst>
            </p:cNvPr>
            <p:cNvSpPr txBox="1"/>
            <p:nvPr/>
          </p:nvSpPr>
          <p:spPr>
            <a:xfrm rot="18583486">
              <a:off x="4727522" y="2930704"/>
              <a:ext cx="3527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N</a:t>
              </a:r>
            </a:p>
          </p:txBody>
        </p:sp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7823F2F1-64B3-402C-AECF-DF344396DF1C}"/>
                </a:ext>
              </a:extLst>
            </p:cNvPr>
            <p:cNvGrpSpPr/>
            <p:nvPr/>
          </p:nvGrpSpPr>
          <p:grpSpPr>
            <a:xfrm>
              <a:off x="2830855" y="1654457"/>
              <a:ext cx="2236659" cy="1885265"/>
              <a:chOff x="2830855" y="1654457"/>
              <a:chExt cx="2236659" cy="1885265"/>
            </a:xfrm>
          </p:grpSpPr>
          <p:sp>
            <p:nvSpPr>
              <p:cNvPr id="47" name="文本框 46">
                <a:extLst>
                  <a:ext uri="{FF2B5EF4-FFF2-40B4-BE49-F238E27FC236}">
                    <a16:creationId xmlns:a16="http://schemas.microsoft.com/office/drawing/2014/main" id="{C59217E1-FDF2-457B-99C3-305AB5F15342}"/>
                  </a:ext>
                </a:extLst>
              </p:cNvPr>
              <p:cNvSpPr txBox="1"/>
              <p:nvPr/>
            </p:nvSpPr>
            <p:spPr>
              <a:xfrm>
                <a:off x="3796109" y="3170390"/>
                <a:ext cx="3527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accent1"/>
                    </a:solidFill>
                  </a:rPr>
                  <a:t>M</a:t>
                </a:r>
              </a:p>
            </p:txBody>
          </p:sp>
          <p:grpSp>
            <p:nvGrpSpPr>
              <p:cNvPr id="7" name="组合 6">
                <a:extLst>
                  <a:ext uri="{FF2B5EF4-FFF2-40B4-BE49-F238E27FC236}">
                    <a16:creationId xmlns:a16="http://schemas.microsoft.com/office/drawing/2014/main" id="{25981390-07BD-456E-8AD0-3DD22D8E2906}"/>
                  </a:ext>
                </a:extLst>
              </p:cNvPr>
              <p:cNvGrpSpPr/>
              <p:nvPr/>
            </p:nvGrpSpPr>
            <p:grpSpPr>
              <a:xfrm>
                <a:off x="2830855" y="1654457"/>
                <a:ext cx="2236659" cy="1633314"/>
                <a:chOff x="2830855" y="1654457"/>
                <a:chExt cx="2236659" cy="1633314"/>
              </a:xfrm>
            </p:grpSpPr>
            <p:sp>
              <p:nvSpPr>
                <p:cNvPr id="18" name="平行四边形 17">
                  <a:extLst>
                    <a:ext uri="{FF2B5EF4-FFF2-40B4-BE49-F238E27FC236}">
                      <a16:creationId xmlns:a16="http://schemas.microsoft.com/office/drawing/2014/main" id="{329C50F8-80DC-494E-BFA4-FE1BE909770A}"/>
                    </a:ext>
                  </a:extLst>
                </p:cNvPr>
                <p:cNvSpPr/>
                <p:nvPr/>
              </p:nvSpPr>
              <p:spPr>
                <a:xfrm>
                  <a:off x="3397309" y="2816251"/>
                  <a:ext cx="1548874" cy="318064"/>
                </a:xfrm>
                <a:prstGeom prst="parallelogram">
                  <a:avLst>
                    <a:gd name="adj" fmla="val 112010"/>
                  </a:avLst>
                </a:prstGeom>
                <a:solidFill>
                  <a:schemeClr val="accent1">
                    <a:alpha val="54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平行四边形 20">
                  <a:extLst>
                    <a:ext uri="{FF2B5EF4-FFF2-40B4-BE49-F238E27FC236}">
                      <a16:creationId xmlns:a16="http://schemas.microsoft.com/office/drawing/2014/main" id="{29A3AC71-15ED-413D-BB94-00AECA500B17}"/>
                    </a:ext>
                  </a:extLst>
                </p:cNvPr>
                <p:cNvSpPr/>
                <p:nvPr/>
              </p:nvSpPr>
              <p:spPr>
                <a:xfrm>
                  <a:off x="3384400" y="1655397"/>
                  <a:ext cx="1570990" cy="330623"/>
                </a:xfrm>
                <a:prstGeom prst="parallelogram">
                  <a:avLst>
                    <a:gd name="adj" fmla="val 112010"/>
                  </a:avLst>
                </a:prstGeom>
                <a:solidFill>
                  <a:schemeClr val="accent1">
                    <a:alpha val="67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矩形 21">
                  <a:extLst>
                    <a:ext uri="{FF2B5EF4-FFF2-40B4-BE49-F238E27FC236}">
                      <a16:creationId xmlns:a16="http://schemas.microsoft.com/office/drawing/2014/main" id="{4A7781AE-E4EB-478A-9DDC-DE78057137D7}"/>
                    </a:ext>
                  </a:extLst>
                </p:cNvPr>
                <p:cNvSpPr/>
                <p:nvPr/>
              </p:nvSpPr>
              <p:spPr>
                <a:xfrm>
                  <a:off x="3384400" y="1986020"/>
                  <a:ext cx="1202266" cy="1151467"/>
                </a:xfrm>
                <a:prstGeom prst="rect">
                  <a:avLst/>
                </a:prstGeom>
                <a:noFill/>
                <a:ln w="63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平行四边形 22">
                  <a:extLst>
                    <a:ext uri="{FF2B5EF4-FFF2-40B4-BE49-F238E27FC236}">
                      <a16:creationId xmlns:a16="http://schemas.microsoft.com/office/drawing/2014/main" id="{08CB472D-8A75-47CA-9031-64C402721E0B}"/>
                    </a:ext>
                  </a:extLst>
                </p:cNvPr>
                <p:cNvSpPr/>
                <p:nvPr/>
              </p:nvSpPr>
              <p:spPr>
                <a:xfrm rot="5400000" flipV="1">
                  <a:off x="4029985" y="2212084"/>
                  <a:ext cx="1482092" cy="368722"/>
                </a:xfrm>
                <a:prstGeom prst="parallelogram">
                  <a:avLst>
                    <a:gd name="adj" fmla="val 90038"/>
                  </a:avLst>
                </a:prstGeom>
                <a:noFill/>
                <a:ln w="6350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4" name="直接连接符 23">
                  <a:extLst>
                    <a:ext uri="{FF2B5EF4-FFF2-40B4-BE49-F238E27FC236}">
                      <a16:creationId xmlns:a16="http://schemas.microsoft.com/office/drawing/2014/main" id="{74276BFE-8183-4425-BABD-2B2F303294D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84400" y="2211233"/>
                  <a:ext cx="1202266" cy="0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连接符 24">
                  <a:extLst>
                    <a:ext uri="{FF2B5EF4-FFF2-40B4-BE49-F238E27FC236}">
                      <a16:creationId xmlns:a16="http://schemas.microsoft.com/office/drawing/2014/main" id="{748DF393-74F2-40FC-A9C4-35E5600AAB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84400" y="2451122"/>
                  <a:ext cx="1202266" cy="0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接连接符 25">
                  <a:extLst>
                    <a:ext uri="{FF2B5EF4-FFF2-40B4-BE49-F238E27FC236}">
                      <a16:creationId xmlns:a16="http://schemas.microsoft.com/office/drawing/2014/main" id="{DB6B6B8D-4886-41E4-A4DC-71F4CC39FC3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84400" y="2674078"/>
                  <a:ext cx="1202266" cy="0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连接符 26">
                  <a:extLst>
                    <a:ext uri="{FF2B5EF4-FFF2-40B4-BE49-F238E27FC236}">
                      <a16:creationId xmlns:a16="http://schemas.microsoft.com/office/drawing/2014/main" id="{84682834-8013-44B6-946E-A6D3D59CB03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84400" y="2905500"/>
                  <a:ext cx="1202266" cy="0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直接连接符 27">
                  <a:extLst>
                    <a:ext uri="{FF2B5EF4-FFF2-40B4-BE49-F238E27FC236}">
                      <a16:creationId xmlns:a16="http://schemas.microsoft.com/office/drawing/2014/main" id="{485FA5A0-8EC0-4341-9AC3-FD57064D8A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586666" y="1892150"/>
                  <a:ext cx="368722" cy="319083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直接连接符 28">
                  <a:extLst>
                    <a:ext uri="{FF2B5EF4-FFF2-40B4-BE49-F238E27FC236}">
                      <a16:creationId xmlns:a16="http://schemas.microsoft.com/office/drawing/2014/main" id="{FEB15E67-DBDA-4F2C-B9CF-153B292C121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586251" y="2135777"/>
                  <a:ext cx="368722" cy="319084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直接连接符 29">
                  <a:extLst>
                    <a:ext uri="{FF2B5EF4-FFF2-40B4-BE49-F238E27FC236}">
                      <a16:creationId xmlns:a16="http://schemas.microsoft.com/office/drawing/2014/main" id="{D46D5C6D-1ED3-43F3-9150-67870334D5A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586771" y="2356968"/>
                  <a:ext cx="368202" cy="318634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接连接符 30">
                  <a:extLst>
                    <a:ext uri="{FF2B5EF4-FFF2-40B4-BE49-F238E27FC236}">
                      <a16:creationId xmlns:a16="http://schemas.microsoft.com/office/drawing/2014/main" id="{AAD9DEB6-FAB1-4A9C-AAEC-317B90387BA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586665" y="2589414"/>
                  <a:ext cx="366561" cy="317214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直接连接符 31">
                  <a:extLst>
                    <a:ext uri="{FF2B5EF4-FFF2-40B4-BE49-F238E27FC236}">
                      <a16:creationId xmlns:a16="http://schemas.microsoft.com/office/drawing/2014/main" id="{12FCA65C-448A-4C97-B31F-F2A60B507A7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554862" y="1986020"/>
                  <a:ext cx="0" cy="1151467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直接连接符 32">
                  <a:extLst>
                    <a:ext uri="{FF2B5EF4-FFF2-40B4-BE49-F238E27FC236}">
                      <a16:creationId xmlns:a16="http://schemas.microsoft.com/office/drawing/2014/main" id="{49CF41E2-9C54-4D52-B795-7C6045E5166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28427" y="1986020"/>
                  <a:ext cx="0" cy="1151467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直接连接符 33">
                  <a:extLst>
                    <a:ext uri="{FF2B5EF4-FFF2-40B4-BE49-F238E27FC236}">
                      <a16:creationId xmlns:a16="http://schemas.microsoft.com/office/drawing/2014/main" id="{61D7B2F5-3AE7-4D49-89EB-8F6502B9660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96350" y="1986020"/>
                  <a:ext cx="0" cy="1151467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直接连接符 34">
                  <a:extLst>
                    <a:ext uri="{FF2B5EF4-FFF2-40B4-BE49-F238E27FC236}">
                      <a16:creationId xmlns:a16="http://schemas.microsoft.com/office/drawing/2014/main" id="{0E1A8F0E-9B3D-4B2B-A951-536A67BC0A8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71663" y="1986020"/>
                  <a:ext cx="0" cy="1151467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接连接符 35">
                  <a:extLst>
                    <a:ext uri="{FF2B5EF4-FFF2-40B4-BE49-F238E27FC236}">
                      <a16:creationId xmlns:a16="http://schemas.microsoft.com/office/drawing/2014/main" id="{CF333747-3FCC-4032-A260-3D09F0A45D0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44172" y="1986020"/>
                  <a:ext cx="0" cy="1151467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接连接符 36">
                  <a:extLst>
                    <a:ext uri="{FF2B5EF4-FFF2-40B4-BE49-F238E27FC236}">
                      <a16:creationId xmlns:a16="http://schemas.microsoft.com/office/drawing/2014/main" id="{0551A4B5-E018-40DB-8F21-F3CC2F579E2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16680" y="1986020"/>
                  <a:ext cx="0" cy="1151467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连接符 37">
                  <a:extLst>
                    <a:ext uri="{FF2B5EF4-FFF2-40B4-BE49-F238E27FC236}">
                      <a16:creationId xmlns:a16="http://schemas.microsoft.com/office/drawing/2014/main" id="{983C938B-4E40-4E0F-9243-F37F810E6F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42105" y="1933104"/>
                  <a:ext cx="0" cy="1151467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接连接符 38">
                  <a:extLst>
                    <a:ext uri="{FF2B5EF4-FFF2-40B4-BE49-F238E27FC236}">
                      <a16:creationId xmlns:a16="http://schemas.microsoft.com/office/drawing/2014/main" id="{45E800CD-2FB6-42ED-B46D-3095FDC671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93963" y="1890772"/>
                  <a:ext cx="0" cy="1151467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接连接符 39">
                  <a:extLst>
                    <a:ext uri="{FF2B5EF4-FFF2-40B4-BE49-F238E27FC236}">
                      <a16:creationId xmlns:a16="http://schemas.microsoft.com/office/drawing/2014/main" id="{4F3AC15F-6324-4A54-906E-3A06601B895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742647" y="1845262"/>
                  <a:ext cx="0" cy="1151467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接连接符 40">
                  <a:extLst>
                    <a:ext uri="{FF2B5EF4-FFF2-40B4-BE49-F238E27FC236}">
                      <a16:creationId xmlns:a16="http://schemas.microsoft.com/office/drawing/2014/main" id="{562BC26B-EA17-4092-864F-174FF046E87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794506" y="1797640"/>
                  <a:ext cx="0" cy="1151467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接连接符 41">
                  <a:extLst>
                    <a:ext uri="{FF2B5EF4-FFF2-40B4-BE49-F238E27FC236}">
                      <a16:creationId xmlns:a16="http://schemas.microsoft.com/office/drawing/2014/main" id="{F815D4E7-707A-45B2-86E0-232E70D8A4F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48481" y="1748743"/>
                  <a:ext cx="0" cy="1151467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接连接符 42">
                  <a:extLst>
                    <a:ext uri="{FF2B5EF4-FFF2-40B4-BE49-F238E27FC236}">
                      <a16:creationId xmlns:a16="http://schemas.microsoft.com/office/drawing/2014/main" id="{63CD0D70-B378-4083-A896-AC80CE3D013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99281" y="1701965"/>
                  <a:ext cx="0" cy="1151467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4" name="左大括号 43">
                  <a:extLst>
                    <a:ext uri="{FF2B5EF4-FFF2-40B4-BE49-F238E27FC236}">
                      <a16:creationId xmlns:a16="http://schemas.microsoft.com/office/drawing/2014/main" id="{908C33AA-541E-4A8E-9ED7-F82E2F260F08}"/>
                    </a:ext>
                  </a:extLst>
                </p:cNvPr>
                <p:cNvSpPr/>
                <p:nvPr/>
              </p:nvSpPr>
              <p:spPr>
                <a:xfrm>
                  <a:off x="3222281" y="2008388"/>
                  <a:ext cx="100398" cy="1134394"/>
                </a:xfrm>
                <a:prstGeom prst="leftBrace">
                  <a:avLst>
                    <a:gd name="adj1" fmla="val 92742"/>
                    <a:gd name="adj2" fmla="val 50249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左大括号 44">
                  <a:extLst>
                    <a:ext uri="{FF2B5EF4-FFF2-40B4-BE49-F238E27FC236}">
                      <a16:creationId xmlns:a16="http://schemas.microsoft.com/office/drawing/2014/main" id="{E492D9E3-E0DF-4EFF-817D-2E67F2F036DC}"/>
                    </a:ext>
                  </a:extLst>
                </p:cNvPr>
                <p:cNvSpPr/>
                <p:nvPr/>
              </p:nvSpPr>
              <p:spPr>
                <a:xfrm rot="16200000">
                  <a:off x="3944105" y="2645629"/>
                  <a:ext cx="82436" cy="1201847"/>
                </a:xfrm>
                <a:prstGeom prst="leftBrace">
                  <a:avLst>
                    <a:gd name="adj1" fmla="val 92742"/>
                    <a:gd name="adj2" fmla="val 50249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左大括号 45">
                  <a:extLst>
                    <a:ext uri="{FF2B5EF4-FFF2-40B4-BE49-F238E27FC236}">
                      <a16:creationId xmlns:a16="http://schemas.microsoft.com/office/drawing/2014/main" id="{0408C922-D463-4A15-B247-55EC4A001B47}"/>
                    </a:ext>
                  </a:extLst>
                </p:cNvPr>
                <p:cNvSpPr/>
                <p:nvPr/>
              </p:nvSpPr>
              <p:spPr>
                <a:xfrm rot="13569232">
                  <a:off x="4795200" y="2803771"/>
                  <a:ext cx="45719" cy="498908"/>
                </a:xfrm>
                <a:prstGeom prst="leftBrace">
                  <a:avLst>
                    <a:gd name="adj1" fmla="val 92742"/>
                    <a:gd name="adj2" fmla="val 50249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文本框 48">
                  <a:extLst>
                    <a:ext uri="{FF2B5EF4-FFF2-40B4-BE49-F238E27FC236}">
                      <a16:creationId xmlns:a16="http://schemas.microsoft.com/office/drawing/2014/main" id="{1A552F08-0FF9-4D27-9936-186ADDF765A4}"/>
                    </a:ext>
                  </a:extLst>
                </p:cNvPr>
                <p:cNvSpPr txBox="1"/>
                <p:nvPr/>
              </p:nvSpPr>
              <p:spPr>
                <a:xfrm>
                  <a:off x="2830855" y="2236632"/>
                  <a:ext cx="461665" cy="653773"/>
                </a:xfrm>
                <a:prstGeom prst="rect">
                  <a:avLst/>
                </a:prstGeom>
                <a:noFill/>
              </p:spPr>
              <p:txBody>
                <a:bodyPr vert="vert270" wrap="square" rtlCol="0">
                  <a:spAutoFit/>
                </a:bodyPr>
                <a:lstStyle/>
                <a:p>
                  <a:r>
                    <a:rPr lang="en-US" altLang="zh-CN" dirty="0">
                      <a:solidFill>
                        <a:schemeClr val="accent1"/>
                      </a:solidFill>
                    </a:rPr>
                    <a:t>depth</a:t>
                  </a:r>
                  <a:endParaRPr lang="en-US" dirty="0">
                    <a:solidFill>
                      <a:schemeClr val="accent1"/>
                    </a:solidFill>
                  </a:endParaRPr>
                </a:p>
              </p:txBody>
            </p:sp>
            <p:cxnSp>
              <p:nvCxnSpPr>
                <p:cNvPr id="50" name="直接连接符 49">
                  <a:extLst>
                    <a:ext uri="{FF2B5EF4-FFF2-40B4-BE49-F238E27FC236}">
                      <a16:creationId xmlns:a16="http://schemas.microsoft.com/office/drawing/2014/main" id="{23758B19-29E8-40A4-8BEA-6038CC0277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39839" y="1934162"/>
                  <a:ext cx="1202266" cy="0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直接连接符 50">
                  <a:extLst>
                    <a:ext uri="{FF2B5EF4-FFF2-40B4-BE49-F238E27FC236}">
                      <a16:creationId xmlns:a16="http://schemas.microsoft.com/office/drawing/2014/main" id="{63820760-DC28-44F1-B5F3-41058A12A5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91697" y="1893946"/>
                  <a:ext cx="1202266" cy="0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直接连接符 51">
                  <a:extLst>
                    <a:ext uri="{FF2B5EF4-FFF2-40B4-BE49-F238E27FC236}">
                      <a16:creationId xmlns:a16="http://schemas.microsoft.com/office/drawing/2014/main" id="{898B2ED8-C0EC-4445-BE81-C4834AC936E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540381" y="1845262"/>
                  <a:ext cx="1202266" cy="0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直接连接符 52">
                  <a:extLst>
                    <a:ext uri="{FF2B5EF4-FFF2-40B4-BE49-F238E27FC236}">
                      <a16:creationId xmlns:a16="http://schemas.microsoft.com/office/drawing/2014/main" id="{81600A51-9D06-4C9A-AE63-4F22AE44978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592240" y="1803144"/>
                  <a:ext cx="1202266" cy="0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接连接符 53">
                  <a:extLst>
                    <a:ext uri="{FF2B5EF4-FFF2-40B4-BE49-F238E27FC236}">
                      <a16:creationId xmlns:a16="http://schemas.microsoft.com/office/drawing/2014/main" id="{F2AEAB2F-2112-4A58-9840-324A4DF0665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43039" y="1753404"/>
                  <a:ext cx="1202266" cy="0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接连接符 54">
                  <a:extLst>
                    <a:ext uri="{FF2B5EF4-FFF2-40B4-BE49-F238E27FC236}">
                      <a16:creationId xmlns:a16="http://schemas.microsoft.com/office/drawing/2014/main" id="{7FCFFE92-AE9F-470D-86A5-1DB0156EC50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97015" y="1706628"/>
                  <a:ext cx="1202266" cy="0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接连接符 55">
                  <a:extLst>
                    <a:ext uri="{FF2B5EF4-FFF2-40B4-BE49-F238E27FC236}">
                      <a16:creationId xmlns:a16="http://schemas.microsoft.com/office/drawing/2014/main" id="{8060CD2F-ED65-4106-8D49-3C663F040D2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416791" y="1655146"/>
                  <a:ext cx="382084" cy="331126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接连接符 56">
                  <a:extLst>
                    <a:ext uri="{FF2B5EF4-FFF2-40B4-BE49-F238E27FC236}">
                      <a16:creationId xmlns:a16="http://schemas.microsoft.com/office/drawing/2014/main" id="{C80C5EE1-7352-49B3-8F19-E9195EC8D73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240607" y="1656272"/>
                  <a:ext cx="382084" cy="331126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接连接符 57">
                  <a:extLst>
                    <a:ext uri="{FF2B5EF4-FFF2-40B4-BE49-F238E27FC236}">
                      <a16:creationId xmlns:a16="http://schemas.microsoft.com/office/drawing/2014/main" id="{30735FC1-1D79-4455-8A94-81FBD304C67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070567" y="1654457"/>
                  <a:ext cx="382084" cy="331126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接连接符 58">
                  <a:extLst>
                    <a:ext uri="{FF2B5EF4-FFF2-40B4-BE49-F238E27FC236}">
                      <a16:creationId xmlns:a16="http://schemas.microsoft.com/office/drawing/2014/main" id="{6E704278-1C60-4251-8ECD-A7C86FC4199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896735" y="1654457"/>
                  <a:ext cx="382084" cy="331126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直接连接符 59">
                  <a:extLst>
                    <a:ext uri="{FF2B5EF4-FFF2-40B4-BE49-F238E27FC236}">
                      <a16:creationId xmlns:a16="http://schemas.microsoft.com/office/drawing/2014/main" id="{878EF4C7-1341-4007-8E6F-336890AE94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724738" y="1654457"/>
                  <a:ext cx="382084" cy="331126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直接连接符 60">
                  <a:extLst>
                    <a:ext uri="{FF2B5EF4-FFF2-40B4-BE49-F238E27FC236}">
                      <a16:creationId xmlns:a16="http://schemas.microsoft.com/office/drawing/2014/main" id="{FDF486AB-15F3-4BBE-A918-F8D4F7544B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552550" y="1654457"/>
                  <a:ext cx="382084" cy="331126"/>
                </a:xfrm>
                <a:prstGeom prst="line">
                  <a:avLst/>
                </a:prstGeom>
                <a:ln w="63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直接连接符 61">
                  <a:extLst>
                    <a:ext uri="{FF2B5EF4-FFF2-40B4-BE49-F238E27FC236}">
                      <a16:creationId xmlns:a16="http://schemas.microsoft.com/office/drawing/2014/main" id="{BABEBCB9-8A69-4704-88AD-70B71F8E986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91697" y="1963903"/>
                  <a:ext cx="0" cy="1151467"/>
                </a:xfrm>
                <a:prstGeom prst="line">
                  <a:avLst/>
                </a:prstGeom>
                <a:ln w="3175">
                  <a:solidFill>
                    <a:schemeClr val="dk1">
                      <a:alpha val="29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直接连接符 62">
                  <a:extLst>
                    <a:ext uri="{FF2B5EF4-FFF2-40B4-BE49-F238E27FC236}">
                      <a16:creationId xmlns:a16="http://schemas.microsoft.com/office/drawing/2014/main" id="{BA684DBE-1D2E-4A7A-A942-2914C3590A4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43039" y="1963902"/>
                  <a:ext cx="0" cy="1151467"/>
                </a:xfrm>
                <a:prstGeom prst="line">
                  <a:avLst/>
                </a:prstGeom>
                <a:ln w="3175">
                  <a:solidFill>
                    <a:schemeClr val="dk1">
                      <a:alpha val="29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直接连接符 63">
                  <a:extLst>
                    <a:ext uri="{FF2B5EF4-FFF2-40B4-BE49-F238E27FC236}">
                      <a16:creationId xmlns:a16="http://schemas.microsoft.com/office/drawing/2014/main" id="{F50CD20D-37BB-4CA0-964A-B91D1C3B958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32128" y="1963902"/>
                  <a:ext cx="0" cy="1151467"/>
                </a:xfrm>
                <a:prstGeom prst="line">
                  <a:avLst/>
                </a:prstGeom>
                <a:ln w="3175">
                  <a:solidFill>
                    <a:schemeClr val="dk1">
                      <a:alpha val="29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直接连接符 64">
                  <a:extLst>
                    <a:ext uri="{FF2B5EF4-FFF2-40B4-BE49-F238E27FC236}">
                      <a16:creationId xmlns:a16="http://schemas.microsoft.com/office/drawing/2014/main" id="{A1A2DFF5-0BBD-4370-BD24-68F8E4EDAB9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91656" y="1963901"/>
                  <a:ext cx="0" cy="1151467"/>
                </a:xfrm>
                <a:prstGeom prst="line">
                  <a:avLst/>
                </a:prstGeom>
                <a:ln w="3175">
                  <a:solidFill>
                    <a:schemeClr val="dk1">
                      <a:alpha val="29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直接连接符 65">
                  <a:extLst>
                    <a:ext uri="{FF2B5EF4-FFF2-40B4-BE49-F238E27FC236}">
                      <a16:creationId xmlns:a16="http://schemas.microsoft.com/office/drawing/2014/main" id="{D9841B1C-FFFD-4C0B-A367-339E3C8ABE6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72067" y="1963901"/>
                  <a:ext cx="0" cy="1151467"/>
                </a:xfrm>
                <a:prstGeom prst="line">
                  <a:avLst/>
                </a:prstGeom>
                <a:ln w="3175">
                  <a:solidFill>
                    <a:schemeClr val="dk1">
                      <a:alpha val="29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直接连接符 66">
                  <a:extLst>
                    <a:ext uri="{FF2B5EF4-FFF2-40B4-BE49-F238E27FC236}">
                      <a16:creationId xmlns:a16="http://schemas.microsoft.com/office/drawing/2014/main" id="{C0000641-1330-4A10-83B9-290B04FA16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35756" y="1963900"/>
                  <a:ext cx="0" cy="1151467"/>
                </a:xfrm>
                <a:prstGeom prst="line">
                  <a:avLst/>
                </a:prstGeom>
                <a:ln w="3175">
                  <a:solidFill>
                    <a:schemeClr val="dk1">
                      <a:alpha val="29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直接连接符 67">
                  <a:extLst>
                    <a:ext uri="{FF2B5EF4-FFF2-40B4-BE49-F238E27FC236}">
                      <a16:creationId xmlns:a16="http://schemas.microsoft.com/office/drawing/2014/main" id="{D953E50A-46EC-4938-B0F7-7BC62C3961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93801" y="1963900"/>
                  <a:ext cx="0" cy="1151467"/>
                </a:xfrm>
                <a:prstGeom prst="line">
                  <a:avLst/>
                </a:prstGeom>
                <a:ln w="3175">
                  <a:solidFill>
                    <a:schemeClr val="dk1">
                      <a:alpha val="29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直接连接符 68">
                  <a:extLst>
                    <a:ext uri="{FF2B5EF4-FFF2-40B4-BE49-F238E27FC236}">
                      <a16:creationId xmlns:a16="http://schemas.microsoft.com/office/drawing/2014/main" id="{A36BC457-2ECC-44CD-A94A-A7346C66FC2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55889" y="1905991"/>
                  <a:ext cx="0" cy="1151467"/>
                </a:xfrm>
                <a:prstGeom prst="line">
                  <a:avLst/>
                </a:prstGeom>
                <a:ln w="3175">
                  <a:solidFill>
                    <a:schemeClr val="dk1">
                      <a:alpha val="29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直接连接符 69">
                  <a:extLst>
                    <a:ext uri="{FF2B5EF4-FFF2-40B4-BE49-F238E27FC236}">
                      <a16:creationId xmlns:a16="http://schemas.microsoft.com/office/drawing/2014/main" id="{5E5091F7-D3D5-4877-9279-F1AE9ED7B1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547280" y="1905994"/>
                  <a:ext cx="0" cy="1151467"/>
                </a:xfrm>
                <a:prstGeom prst="line">
                  <a:avLst/>
                </a:prstGeom>
                <a:ln w="3175">
                  <a:solidFill>
                    <a:schemeClr val="dk1">
                      <a:alpha val="29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直接连接符 70">
                  <a:extLst>
                    <a:ext uri="{FF2B5EF4-FFF2-40B4-BE49-F238E27FC236}">
                      <a16:creationId xmlns:a16="http://schemas.microsoft.com/office/drawing/2014/main" id="{255BA343-5141-4EF1-868B-936E630FE1F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98622" y="1905993"/>
                  <a:ext cx="0" cy="1151467"/>
                </a:xfrm>
                <a:prstGeom prst="line">
                  <a:avLst/>
                </a:prstGeom>
                <a:ln w="3175">
                  <a:solidFill>
                    <a:schemeClr val="dk1">
                      <a:alpha val="29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直接连接符 71">
                  <a:extLst>
                    <a:ext uri="{FF2B5EF4-FFF2-40B4-BE49-F238E27FC236}">
                      <a16:creationId xmlns:a16="http://schemas.microsoft.com/office/drawing/2014/main" id="{92CAB54D-39D9-4B1E-8353-94889245665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87711" y="1905993"/>
                  <a:ext cx="0" cy="1151467"/>
                </a:xfrm>
                <a:prstGeom prst="line">
                  <a:avLst/>
                </a:prstGeom>
                <a:ln w="3175">
                  <a:solidFill>
                    <a:schemeClr val="dk1">
                      <a:alpha val="29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直接连接符 72">
                  <a:extLst>
                    <a:ext uri="{FF2B5EF4-FFF2-40B4-BE49-F238E27FC236}">
                      <a16:creationId xmlns:a16="http://schemas.microsoft.com/office/drawing/2014/main" id="{F05B2EF8-C0D7-49A3-A9C7-D87B70B5038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47239" y="1905992"/>
                  <a:ext cx="0" cy="1151467"/>
                </a:xfrm>
                <a:prstGeom prst="line">
                  <a:avLst/>
                </a:prstGeom>
                <a:ln w="3175">
                  <a:solidFill>
                    <a:schemeClr val="dk1">
                      <a:alpha val="29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直接连接符 73">
                  <a:extLst>
                    <a:ext uri="{FF2B5EF4-FFF2-40B4-BE49-F238E27FC236}">
                      <a16:creationId xmlns:a16="http://schemas.microsoft.com/office/drawing/2014/main" id="{F1FBA962-EF43-477E-BBD3-9CD8E35E077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27650" y="1905992"/>
                  <a:ext cx="0" cy="1151467"/>
                </a:xfrm>
                <a:prstGeom prst="line">
                  <a:avLst/>
                </a:prstGeom>
                <a:ln w="3175">
                  <a:solidFill>
                    <a:schemeClr val="dk1">
                      <a:alpha val="29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直接连接符 74">
                  <a:extLst>
                    <a:ext uri="{FF2B5EF4-FFF2-40B4-BE49-F238E27FC236}">
                      <a16:creationId xmlns:a16="http://schemas.microsoft.com/office/drawing/2014/main" id="{25DE063F-0A63-4A15-871A-9F7387318FE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91339" y="1905991"/>
                  <a:ext cx="0" cy="1151467"/>
                </a:xfrm>
                <a:prstGeom prst="line">
                  <a:avLst/>
                </a:prstGeom>
                <a:ln w="3175">
                  <a:solidFill>
                    <a:schemeClr val="dk1">
                      <a:alpha val="29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直接连接符 75">
                  <a:extLst>
                    <a:ext uri="{FF2B5EF4-FFF2-40B4-BE49-F238E27FC236}">
                      <a16:creationId xmlns:a16="http://schemas.microsoft.com/office/drawing/2014/main" id="{6E29AC2F-1D49-4B93-8EC9-980CC631B95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05729" y="1871125"/>
                  <a:ext cx="0" cy="1151467"/>
                </a:xfrm>
                <a:prstGeom prst="line">
                  <a:avLst/>
                </a:prstGeom>
                <a:ln w="3175">
                  <a:solidFill>
                    <a:schemeClr val="dk1">
                      <a:alpha val="18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直接连接符 76">
                  <a:extLst>
                    <a:ext uri="{FF2B5EF4-FFF2-40B4-BE49-F238E27FC236}">
                      <a16:creationId xmlns:a16="http://schemas.microsoft.com/office/drawing/2014/main" id="{88834302-5131-4888-A6D5-817D943AF2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57071" y="1871124"/>
                  <a:ext cx="0" cy="1151467"/>
                </a:xfrm>
                <a:prstGeom prst="line">
                  <a:avLst/>
                </a:prstGeom>
                <a:ln w="3175">
                  <a:solidFill>
                    <a:schemeClr val="dk1">
                      <a:alpha val="18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直接连接符 77">
                  <a:extLst>
                    <a:ext uri="{FF2B5EF4-FFF2-40B4-BE49-F238E27FC236}">
                      <a16:creationId xmlns:a16="http://schemas.microsoft.com/office/drawing/2014/main" id="{71EB0166-12BB-4315-B6E3-735065A2F4E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46160" y="1871124"/>
                  <a:ext cx="0" cy="1151467"/>
                </a:xfrm>
                <a:prstGeom prst="line">
                  <a:avLst/>
                </a:prstGeom>
                <a:ln w="3175">
                  <a:solidFill>
                    <a:schemeClr val="dk1">
                      <a:alpha val="18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直接连接符 78">
                  <a:extLst>
                    <a:ext uri="{FF2B5EF4-FFF2-40B4-BE49-F238E27FC236}">
                      <a16:creationId xmlns:a16="http://schemas.microsoft.com/office/drawing/2014/main" id="{4DF2B638-6C13-4019-BE62-29E751CDBD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05688" y="1871123"/>
                  <a:ext cx="0" cy="1151467"/>
                </a:xfrm>
                <a:prstGeom prst="line">
                  <a:avLst/>
                </a:prstGeom>
                <a:ln w="3175">
                  <a:solidFill>
                    <a:schemeClr val="dk1">
                      <a:alpha val="18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直接连接符 79">
                  <a:extLst>
                    <a:ext uri="{FF2B5EF4-FFF2-40B4-BE49-F238E27FC236}">
                      <a16:creationId xmlns:a16="http://schemas.microsoft.com/office/drawing/2014/main" id="{4F0F3C92-BE8E-4793-95A8-3850C11139E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86099" y="1871123"/>
                  <a:ext cx="0" cy="1151467"/>
                </a:xfrm>
                <a:prstGeom prst="line">
                  <a:avLst/>
                </a:prstGeom>
                <a:ln w="3175">
                  <a:solidFill>
                    <a:schemeClr val="dk1">
                      <a:alpha val="18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直接连接符 80">
                  <a:extLst>
                    <a:ext uri="{FF2B5EF4-FFF2-40B4-BE49-F238E27FC236}">
                      <a16:creationId xmlns:a16="http://schemas.microsoft.com/office/drawing/2014/main" id="{DA7BB2B8-7B65-4C38-9D71-6B758FB1098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49788" y="1871122"/>
                  <a:ext cx="0" cy="1151467"/>
                </a:xfrm>
                <a:prstGeom prst="line">
                  <a:avLst/>
                </a:prstGeom>
                <a:ln w="3175">
                  <a:solidFill>
                    <a:schemeClr val="dk1">
                      <a:alpha val="18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直接连接符 81">
                  <a:extLst>
                    <a:ext uri="{FF2B5EF4-FFF2-40B4-BE49-F238E27FC236}">
                      <a16:creationId xmlns:a16="http://schemas.microsoft.com/office/drawing/2014/main" id="{FFE83DCD-91DF-4D33-AAD8-7867BE8B8B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07833" y="1871122"/>
                  <a:ext cx="0" cy="1151467"/>
                </a:xfrm>
                <a:prstGeom prst="line">
                  <a:avLst/>
                </a:prstGeom>
                <a:ln w="3175">
                  <a:solidFill>
                    <a:schemeClr val="dk1">
                      <a:alpha val="18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直接连接符 82">
                  <a:extLst>
                    <a:ext uri="{FF2B5EF4-FFF2-40B4-BE49-F238E27FC236}">
                      <a16:creationId xmlns:a16="http://schemas.microsoft.com/office/drawing/2014/main" id="{DE5086CB-D09E-4870-AD82-764311FBF5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662879" y="1820023"/>
                  <a:ext cx="0" cy="1151467"/>
                </a:xfrm>
                <a:prstGeom prst="line">
                  <a:avLst/>
                </a:prstGeom>
                <a:ln w="3175">
                  <a:solidFill>
                    <a:schemeClr val="dk1">
                      <a:alpha val="12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直接连接符 83">
                  <a:extLst>
                    <a:ext uri="{FF2B5EF4-FFF2-40B4-BE49-F238E27FC236}">
                      <a16:creationId xmlns:a16="http://schemas.microsoft.com/office/drawing/2014/main" id="{18490357-E81A-4480-9E87-54287A92235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14221" y="1820022"/>
                  <a:ext cx="0" cy="1151467"/>
                </a:xfrm>
                <a:prstGeom prst="line">
                  <a:avLst/>
                </a:prstGeom>
                <a:ln w="3175">
                  <a:solidFill>
                    <a:schemeClr val="dk1">
                      <a:alpha val="12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直接连接符 84">
                  <a:extLst>
                    <a:ext uri="{FF2B5EF4-FFF2-40B4-BE49-F238E27FC236}">
                      <a16:creationId xmlns:a16="http://schemas.microsoft.com/office/drawing/2014/main" id="{BBD81E77-562E-4D51-8DAA-7B733F9BCD4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03310" y="1820022"/>
                  <a:ext cx="0" cy="1151467"/>
                </a:xfrm>
                <a:prstGeom prst="line">
                  <a:avLst/>
                </a:prstGeom>
                <a:ln w="3175">
                  <a:solidFill>
                    <a:schemeClr val="dk1">
                      <a:alpha val="12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直接连接符 85">
                  <a:extLst>
                    <a:ext uri="{FF2B5EF4-FFF2-40B4-BE49-F238E27FC236}">
                      <a16:creationId xmlns:a16="http://schemas.microsoft.com/office/drawing/2014/main" id="{096515E2-E9EC-4F6D-A100-3F4ED85A08C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62838" y="1820021"/>
                  <a:ext cx="0" cy="1151467"/>
                </a:xfrm>
                <a:prstGeom prst="line">
                  <a:avLst/>
                </a:prstGeom>
                <a:ln w="3175">
                  <a:solidFill>
                    <a:schemeClr val="dk1">
                      <a:alpha val="12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直接连接符 86">
                  <a:extLst>
                    <a:ext uri="{FF2B5EF4-FFF2-40B4-BE49-F238E27FC236}">
                      <a16:creationId xmlns:a16="http://schemas.microsoft.com/office/drawing/2014/main" id="{81F4BEAE-810D-4CB2-B122-68A9C6267E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43249" y="1820021"/>
                  <a:ext cx="0" cy="1151467"/>
                </a:xfrm>
                <a:prstGeom prst="line">
                  <a:avLst/>
                </a:prstGeom>
                <a:ln w="3175">
                  <a:solidFill>
                    <a:schemeClr val="dk1">
                      <a:alpha val="12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直接连接符 87">
                  <a:extLst>
                    <a:ext uri="{FF2B5EF4-FFF2-40B4-BE49-F238E27FC236}">
                      <a16:creationId xmlns:a16="http://schemas.microsoft.com/office/drawing/2014/main" id="{9AAF2636-63D0-478E-9F91-4F95F7600B9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06938" y="1820020"/>
                  <a:ext cx="0" cy="1151467"/>
                </a:xfrm>
                <a:prstGeom prst="line">
                  <a:avLst/>
                </a:prstGeom>
                <a:ln w="3175">
                  <a:solidFill>
                    <a:schemeClr val="dk1">
                      <a:alpha val="12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直接连接符 88">
                  <a:extLst>
                    <a:ext uri="{FF2B5EF4-FFF2-40B4-BE49-F238E27FC236}">
                      <a16:creationId xmlns:a16="http://schemas.microsoft.com/office/drawing/2014/main" id="{6D2EB4FF-9905-4A5C-9319-44A829E6197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64983" y="1820020"/>
                  <a:ext cx="0" cy="1151467"/>
                </a:xfrm>
                <a:prstGeom prst="line">
                  <a:avLst/>
                </a:prstGeom>
                <a:ln w="3175">
                  <a:solidFill>
                    <a:schemeClr val="dk1">
                      <a:alpha val="12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0" name="直接连接符 89">
                  <a:extLst>
                    <a:ext uri="{FF2B5EF4-FFF2-40B4-BE49-F238E27FC236}">
                      <a16:creationId xmlns:a16="http://schemas.microsoft.com/office/drawing/2014/main" id="{A5C22BB1-E92A-4AE0-94FE-511B9133C2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20029" y="1769594"/>
                  <a:ext cx="0" cy="1151467"/>
                </a:xfrm>
                <a:prstGeom prst="line">
                  <a:avLst/>
                </a:prstGeom>
                <a:ln w="3175">
                  <a:solidFill>
                    <a:schemeClr val="dk1">
                      <a:alpha val="12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直接连接符 90">
                  <a:extLst>
                    <a:ext uri="{FF2B5EF4-FFF2-40B4-BE49-F238E27FC236}">
                      <a16:creationId xmlns:a16="http://schemas.microsoft.com/office/drawing/2014/main" id="{03F3FF0E-316F-462C-ABB0-090F5CA2BF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71371" y="1769593"/>
                  <a:ext cx="0" cy="1151467"/>
                </a:xfrm>
                <a:prstGeom prst="line">
                  <a:avLst/>
                </a:prstGeom>
                <a:ln w="3175">
                  <a:solidFill>
                    <a:schemeClr val="dk1">
                      <a:alpha val="12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直接连接符 91">
                  <a:extLst>
                    <a:ext uri="{FF2B5EF4-FFF2-40B4-BE49-F238E27FC236}">
                      <a16:creationId xmlns:a16="http://schemas.microsoft.com/office/drawing/2014/main" id="{FDD8AB72-5672-4F31-BF92-802D3022949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60460" y="1769593"/>
                  <a:ext cx="0" cy="1151467"/>
                </a:xfrm>
                <a:prstGeom prst="line">
                  <a:avLst/>
                </a:prstGeom>
                <a:ln w="3175">
                  <a:solidFill>
                    <a:schemeClr val="dk1">
                      <a:alpha val="12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3" name="直接连接符 92">
                  <a:extLst>
                    <a:ext uri="{FF2B5EF4-FFF2-40B4-BE49-F238E27FC236}">
                      <a16:creationId xmlns:a16="http://schemas.microsoft.com/office/drawing/2014/main" id="{36852040-C3F1-4FF7-9B93-032796F99E0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19988" y="1769592"/>
                  <a:ext cx="0" cy="1151467"/>
                </a:xfrm>
                <a:prstGeom prst="line">
                  <a:avLst/>
                </a:prstGeom>
                <a:ln w="3175">
                  <a:solidFill>
                    <a:schemeClr val="dk1">
                      <a:alpha val="12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直接连接符 93">
                  <a:extLst>
                    <a:ext uri="{FF2B5EF4-FFF2-40B4-BE49-F238E27FC236}">
                      <a16:creationId xmlns:a16="http://schemas.microsoft.com/office/drawing/2014/main" id="{E0949ABD-348A-4BD1-9F31-C552BC4AF7C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00399" y="1769592"/>
                  <a:ext cx="0" cy="1151467"/>
                </a:xfrm>
                <a:prstGeom prst="line">
                  <a:avLst/>
                </a:prstGeom>
                <a:ln w="3175">
                  <a:solidFill>
                    <a:schemeClr val="dk1">
                      <a:alpha val="12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直接连接符 94">
                  <a:extLst>
                    <a:ext uri="{FF2B5EF4-FFF2-40B4-BE49-F238E27FC236}">
                      <a16:creationId xmlns:a16="http://schemas.microsoft.com/office/drawing/2014/main" id="{3C7E6FB8-9FD1-49A9-ADB8-325AE83FFEB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64088" y="1769591"/>
                  <a:ext cx="0" cy="1151467"/>
                </a:xfrm>
                <a:prstGeom prst="line">
                  <a:avLst/>
                </a:prstGeom>
                <a:ln w="3175">
                  <a:solidFill>
                    <a:schemeClr val="dk1">
                      <a:alpha val="12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直接连接符 95">
                  <a:extLst>
                    <a:ext uri="{FF2B5EF4-FFF2-40B4-BE49-F238E27FC236}">
                      <a16:creationId xmlns:a16="http://schemas.microsoft.com/office/drawing/2014/main" id="{3A82D4E6-5554-4CFB-84D7-1F36DF5F37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722133" y="1769591"/>
                  <a:ext cx="0" cy="1151467"/>
                </a:xfrm>
                <a:prstGeom prst="line">
                  <a:avLst/>
                </a:prstGeom>
                <a:ln w="3175">
                  <a:solidFill>
                    <a:schemeClr val="dk1">
                      <a:alpha val="12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直接连接符 96">
                  <a:extLst>
                    <a:ext uri="{FF2B5EF4-FFF2-40B4-BE49-F238E27FC236}">
                      <a16:creationId xmlns:a16="http://schemas.microsoft.com/office/drawing/2014/main" id="{88469C4D-E1B7-4833-8B7E-33A1A27216C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769534" y="1719588"/>
                  <a:ext cx="0" cy="1151467"/>
                </a:xfrm>
                <a:prstGeom prst="line">
                  <a:avLst/>
                </a:prstGeom>
                <a:ln w="3175">
                  <a:solidFill>
                    <a:schemeClr val="dk1">
                      <a:alpha val="12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直接连接符 97">
                  <a:extLst>
                    <a:ext uri="{FF2B5EF4-FFF2-40B4-BE49-F238E27FC236}">
                      <a16:creationId xmlns:a16="http://schemas.microsoft.com/office/drawing/2014/main" id="{50DBAD50-0729-4717-BCA7-55C7BEEEA77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20876" y="1719587"/>
                  <a:ext cx="0" cy="1151467"/>
                </a:xfrm>
                <a:prstGeom prst="line">
                  <a:avLst/>
                </a:prstGeom>
                <a:ln w="3175">
                  <a:solidFill>
                    <a:schemeClr val="dk1">
                      <a:alpha val="12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直接连接符 98">
                  <a:extLst>
                    <a:ext uri="{FF2B5EF4-FFF2-40B4-BE49-F238E27FC236}">
                      <a16:creationId xmlns:a16="http://schemas.microsoft.com/office/drawing/2014/main" id="{0B61F975-66B1-4320-A36E-1FED8DDB4CE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09965" y="1719587"/>
                  <a:ext cx="0" cy="1151467"/>
                </a:xfrm>
                <a:prstGeom prst="line">
                  <a:avLst/>
                </a:prstGeom>
                <a:ln w="3175">
                  <a:solidFill>
                    <a:schemeClr val="dk1">
                      <a:alpha val="12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直接连接符 99">
                  <a:extLst>
                    <a:ext uri="{FF2B5EF4-FFF2-40B4-BE49-F238E27FC236}">
                      <a16:creationId xmlns:a16="http://schemas.microsoft.com/office/drawing/2014/main" id="{057246DF-E4A1-43E4-99A5-649CD4A6B7E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269493" y="1719586"/>
                  <a:ext cx="0" cy="1151467"/>
                </a:xfrm>
                <a:prstGeom prst="line">
                  <a:avLst/>
                </a:prstGeom>
                <a:ln w="3175">
                  <a:solidFill>
                    <a:schemeClr val="dk1">
                      <a:alpha val="12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直接连接符 100">
                  <a:extLst>
                    <a:ext uri="{FF2B5EF4-FFF2-40B4-BE49-F238E27FC236}">
                      <a16:creationId xmlns:a16="http://schemas.microsoft.com/office/drawing/2014/main" id="{9F874C05-D40F-424D-A9B2-8792E6D0B6D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449904" y="1719586"/>
                  <a:ext cx="0" cy="1151467"/>
                </a:xfrm>
                <a:prstGeom prst="line">
                  <a:avLst/>
                </a:prstGeom>
                <a:ln w="3175">
                  <a:solidFill>
                    <a:schemeClr val="dk1">
                      <a:alpha val="12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直接连接符 101">
                  <a:extLst>
                    <a:ext uri="{FF2B5EF4-FFF2-40B4-BE49-F238E27FC236}">
                      <a16:creationId xmlns:a16="http://schemas.microsoft.com/office/drawing/2014/main" id="{C4CD83F7-E03B-4235-B494-DE27AE3426B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13593" y="1719585"/>
                  <a:ext cx="0" cy="1151467"/>
                </a:xfrm>
                <a:prstGeom prst="line">
                  <a:avLst/>
                </a:prstGeom>
                <a:ln w="3175">
                  <a:solidFill>
                    <a:schemeClr val="dk1">
                      <a:alpha val="12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直接连接符 102">
                  <a:extLst>
                    <a:ext uri="{FF2B5EF4-FFF2-40B4-BE49-F238E27FC236}">
                      <a16:creationId xmlns:a16="http://schemas.microsoft.com/office/drawing/2014/main" id="{A4018B09-379E-430F-8562-80B70958E9E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771638" y="1719585"/>
                  <a:ext cx="0" cy="1151467"/>
                </a:xfrm>
                <a:prstGeom prst="line">
                  <a:avLst/>
                </a:prstGeom>
                <a:ln w="3175">
                  <a:solidFill>
                    <a:schemeClr val="dk1">
                      <a:alpha val="12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直接连接符 103">
                  <a:extLst>
                    <a:ext uri="{FF2B5EF4-FFF2-40B4-BE49-F238E27FC236}">
                      <a16:creationId xmlns:a16="http://schemas.microsoft.com/office/drawing/2014/main" id="{0030BB64-7410-4576-9F47-1BCE9FCD263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824821" y="1675372"/>
                  <a:ext cx="0" cy="1151467"/>
                </a:xfrm>
                <a:prstGeom prst="line">
                  <a:avLst/>
                </a:prstGeom>
                <a:ln w="3175">
                  <a:solidFill>
                    <a:schemeClr val="dk1">
                      <a:alpha val="9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直接连接符 104">
                  <a:extLst>
                    <a:ext uri="{FF2B5EF4-FFF2-40B4-BE49-F238E27FC236}">
                      <a16:creationId xmlns:a16="http://schemas.microsoft.com/office/drawing/2014/main" id="{1349BB83-D4D3-4794-B5AF-8C226780FF0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76163" y="1675371"/>
                  <a:ext cx="0" cy="1151467"/>
                </a:xfrm>
                <a:prstGeom prst="line">
                  <a:avLst/>
                </a:prstGeom>
                <a:ln w="3175">
                  <a:solidFill>
                    <a:schemeClr val="dk1">
                      <a:alpha val="9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直接连接符 105">
                  <a:extLst>
                    <a:ext uri="{FF2B5EF4-FFF2-40B4-BE49-F238E27FC236}">
                      <a16:creationId xmlns:a16="http://schemas.microsoft.com/office/drawing/2014/main" id="{D9EAB45D-6902-4E54-9574-A5F741BA994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165252" y="1675371"/>
                  <a:ext cx="0" cy="1151467"/>
                </a:xfrm>
                <a:prstGeom prst="line">
                  <a:avLst/>
                </a:prstGeom>
                <a:ln w="3175">
                  <a:solidFill>
                    <a:schemeClr val="dk1">
                      <a:alpha val="9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直接连接符 106">
                  <a:extLst>
                    <a:ext uri="{FF2B5EF4-FFF2-40B4-BE49-F238E27FC236}">
                      <a16:creationId xmlns:a16="http://schemas.microsoft.com/office/drawing/2014/main" id="{12B478E5-E401-4462-97A3-AA570D12833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324780" y="1675370"/>
                  <a:ext cx="0" cy="1151467"/>
                </a:xfrm>
                <a:prstGeom prst="line">
                  <a:avLst/>
                </a:prstGeom>
                <a:ln w="3175">
                  <a:solidFill>
                    <a:schemeClr val="dk1">
                      <a:alpha val="9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直接连接符 107">
                  <a:extLst>
                    <a:ext uri="{FF2B5EF4-FFF2-40B4-BE49-F238E27FC236}">
                      <a16:creationId xmlns:a16="http://schemas.microsoft.com/office/drawing/2014/main" id="{5E84489A-5602-4E7A-B89C-85889A5495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05191" y="1675370"/>
                  <a:ext cx="0" cy="1151467"/>
                </a:xfrm>
                <a:prstGeom prst="line">
                  <a:avLst/>
                </a:prstGeom>
                <a:ln w="3175">
                  <a:solidFill>
                    <a:schemeClr val="dk1">
                      <a:alpha val="9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直接连接符 108">
                  <a:extLst>
                    <a:ext uri="{FF2B5EF4-FFF2-40B4-BE49-F238E27FC236}">
                      <a16:creationId xmlns:a16="http://schemas.microsoft.com/office/drawing/2014/main" id="{AAD92351-B4F5-4039-AAB6-4ADFDA57F5C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668880" y="1675369"/>
                  <a:ext cx="0" cy="1151467"/>
                </a:xfrm>
                <a:prstGeom prst="line">
                  <a:avLst/>
                </a:prstGeom>
                <a:ln w="3175">
                  <a:solidFill>
                    <a:schemeClr val="dk1">
                      <a:alpha val="9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直接连接符 109">
                  <a:extLst>
                    <a:ext uri="{FF2B5EF4-FFF2-40B4-BE49-F238E27FC236}">
                      <a16:creationId xmlns:a16="http://schemas.microsoft.com/office/drawing/2014/main" id="{C388F1B2-D30B-4849-B67A-AC636B1438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26925" y="1675369"/>
                  <a:ext cx="0" cy="1151467"/>
                </a:xfrm>
                <a:prstGeom prst="line">
                  <a:avLst/>
                </a:prstGeom>
                <a:ln w="3175">
                  <a:solidFill>
                    <a:schemeClr val="dk1">
                      <a:alpha val="9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直接连接符 110">
                  <a:extLst>
                    <a:ext uri="{FF2B5EF4-FFF2-40B4-BE49-F238E27FC236}">
                      <a16:creationId xmlns:a16="http://schemas.microsoft.com/office/drawing/2014/main" id="{1CFE45CA-68F1-4248-9905-F54C1186C62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491697" y="3022589"/>
                  <a:ext cx="151342" cy="0"/>
                </a:xfrm>
                <a:prstGeom prst="line">
                  <a:avLst/>
                </a:prstGeom>
                <a:ln w="3175">
                  <a:solidFill>
                    <a:schemeClr val="dk1">
                      <a:alpha val="29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直接连接符 111">
                  <a:extLst>
                    <a:ext uri="{FF2B5EF4-FFF2-40B4-BE49-F238E27FC236}">
                      <a16:creationId xmlns:a16="http://schemas.microsoft.com/office/drawing/2014/main" id="{B00D4B93-E967-4475-B13E-CE6C6073647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490622" y="2793989"/>
                  <a:ext cx="151342" cy="0"/>
                </a:xfrm>
                <a:prstGeom prst="line">
                  <a:avLst/>
                </a:prstGeom>
                <a:ln w="3175">
                  <a:solidFill>
                    <a:schemeClr val="dk1">
                      <a:alpha val="29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3" name="直接连接符 112">
                  <a:extLst>
                    <a:ext uri="{FF2B5EF4-FFF2-40B4-BE49-F238E27FC236}">
                      <a16:creationId xmlns:a16="http://schemas.microsoft.com/office/drawing/2014/main" id="{4704BCD5-DAB3-45C5-AF3D-F96B9D8DE23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491663" y="2570892"/>
                  <a:ext cx="151342" cy="0"/>
                </a:xfrm>
                <a:prstGeom prst="line">
                  <a:avLst/>
                </a:prstGeom>
                <a:ln w="3175">
                  <a:solidFill>
                    <a:schemeClr val="dk1">
                      <a:alpha val="29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直接连接符 113">
                  <a:extLst>
                    <a:ext uri="{FF2B5EF4-FFF2-40B4-BE49-F238E27FC236}">
                      <a16:creationId xmlns:a16="http://schemas.microsoft.com/office/drawing/2014/main" id="{A0C7C60F-50AA-48E8-A679-5D40E5E1024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490622" y="2345324"/>
                  <a:ext cx="151342" cy="0"/>
                </a:xfrm>
                <a:prstGeom prst="line">
                  <a:avLst/>
                </a:prstGeom>
                <a:ln w="3175">
                  <a:solidFill>
                    <a:schemeClr val="dk1">
                      <a:alpha val="29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直接连接符 114">
                  <a:extLst>
                    <a:ext uri="{FF2B5EF4-FFF2-40B4-BE49-F238E27FC236}">
                      <a16:creationId xmlns:a16="http://schemas.microsoft.com/office/drawing/2014/main" id="{E32B5477-87BF-481D-9BAA-914AB739CF7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490622" y="2110374"/>
                  <a:ext cx="151342" cy="0"/>
                </a:xfrm>
                <a:prstGeom prst="line">
                  <a:avLst/>
                </a:prstGeom>
                <a:ln w="3175">
                  <a:solidFill>
                    <a:schemeClr val="dk1">
                      <a:alpha val="29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6" name="直接连接符 115">
                  <a:extLst>
                    <a:ext uri="{FF2B5EF4-FFF2-40B4-BE49-F238E27FC236}">
                      <a16:creationId xmlns:a16="http://schemas.microsoft.com/office/drawing/2014/main" id="{F73ECC6C-503E-4F44-A54B-1F21D242CA8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45283" y="2150376"/>
                  <a:ext cx="187407" cy="0"/>
                </a:xfrm>
                <a:prstGeom prst="line">
                  <a:avLst/>
                </a:prstGeom>
                <a:ln w="3175">
                  <a:solidFill>
                    <a:schemeClr val="dk1">
                      <a:alpha val="29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直接连接符 116">
                  <a:extLst>
                    <a:ext uri="{FF2B5EF4-FFF2-40B4-BE49-F238E27FC236}">
                      <a16:creationId xmlns:a16="http://schemas.microsoft.com/office/drawing/2014/main" id="{C396C75A-E592-4D70-AC6A-01A5A0A168F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45283" y="2379824"/>
                  <a:ext cx="187407" cy="0"/>
                </a:xfrm>
                <a:prstGeom prst="line">
                  <a:avLst/>
                </a:prstGeom>
                <a:ln w="3175">
                  <a:solidFill>
                    <a:schemeClr val="dk1">
                      <a:alpha val="29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直接连接符 117">
                  <a:extLst>
                    <a:ext uri="{FF2B5EF4-FFF2-40B4-BE49-F238E27FC236}">
                      <a16:creationId xmlns:a16="http://schemas.microsoft.com/office/drawing/2014/main" id="{7396CC2E-2D95-4E83-B63C-B62DE6E8A4D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39452" y="2613928"/>
                  <a:ext cx="187407" cy="0"/>
                </a:xfrm>
                <a:prstGeom prst="line">
                  <a:avLst/>
                </a:prstGeom>
                <a:ln w="3175">
                  <a:solidFill>
                    <a:schemeClr val="dk1">
                      <a:alpha val="29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19" name="直接连接符 118">
                  <a:extLst>
                    <a:ext uri="{FF2B5EF4-FFF2-40B4-BE49-F238E27FC236}">
                      <a16:creationId xmlns:a16="http://schemas.microsoft.com/office/drawing/2014/main" id="{74FC2521-1E6C-4CC2-B891-378858FDC7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37462" y="2837498"/>
                  <a:ext cx="187407" cy="0"/>
                </a:xfrm>
                <a:prstGeom prst="line">
                  <a:avLst/>
                </a:prstGeom>
                <a:ln w="3175">
                  <a:solidFill>
                    <a:schemeClr val="dk1">
                      <a:alpha val="29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直接连接符 119">
                  <a:extLst>
                    <a:ext uri="{FF2B5EF4-FFF2-40B4-BE49-F238E27FC236}">
                      <a16:creationId xmlns:a16="http://schemas.microsoft.com/office/drawing/2014/main" id="{3B29A4D8-2E3A-4689-A4EB-517C38D5B09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637462" y="3055885"/>
                  <a:ext cx="187407" cy="0"/>
                </a:xfrm>
                <a:prstGeom prst="line">
                  <a:avLst/>
                </a:prstGeom>
                <a:ln w="3175">
                  <a:solidFill>
                    <a:schemeClr val="dk1">
                      <a:alpha val="29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直接连接符 120">
                  <a:extLst>
                    <a:ext uri="{FF2B5EF4-FFF2-40B4-BE49-F238E27FC236}">
                      <a16:creationId xmlns:a16="http://schemas.microsoft.com/office/drawing/2014/main" id="{8BDD34E3-B3AD-4E08-8086-62775412A21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833984" y="3026347"/>
                  <a:ext cx="159381" cy="0"/>
                </a:xfrm>
                <a:prstGeom prst="line">
                  <a:avLst/>
                </a:prstGeom>
                <a:ln w="3175">
                  <a:solidFill>
                    <a:schemeClr val="dk1">
                      <a:alpha val="29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2" name="直接连接符 121">
                  <a:extLst>
                    <a:ext uri="{FF2B5EF4-FFF2-40B4-BE49-F238E27FC236}">
                      <a16:creationId xmlns:a16="http://schemas.microsoft.com/office/drawing/2014/main" id="{CDDF2728-DC0E-4F33-95B9-DE5DAE1191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833982" y="2793989"/>
                  <a:ext cx="159383" cy="0"/>
                </a:xfrm>
                <a:prstGeom prst="line">
                  <a:avLst/>
                </a:prstGeom>
                <a:ln w="3175">
                  <a:solidFill>
                    <a:schemeClr val="dk1">
                      <a:alpha val="29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直接连接符 122">
                  <a:extLst>
                    <a:ext uri="{FF2B5EF4-FFF2-40B4-BE49-F238E27FC236}">
                      <a16:creationId xmlns:a16="http://schemas.microsoft.com/office/drawing/2014/main" id="{8D9C65D1-21E1-42B1-A0F2-D744B2B27A2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832129" y="2572534"/>
                  <a:ext cx="159527" cy="0"/>
                </a:xfrm>
                <a:prstGeom prst="line">
                  <a:avLst/>
                </a:prstGeom>
                <a:ln w="3175">
                  <a:solidFill>
                    <a:schemeClr val="dk1">
                      <a:alpha val="29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直接连接符 123">
                  <a:extLst>
                    <a:ext uri="{FF2B5EF4-FFF2-40B4-BE49-F238E27FC236}">
                      <a16:creationId xmlns:a16="http://schemas.microsoft.com/office/drawing/2014/main" id="{C1F11599-F3C4-4AC6-B3F6-8CB30C4ACB0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832129" y="2345324"/>
                  <a:ext cx="159527" cy="0"/>
                </a:xfrm>
                <a:prstGeom prst="line">
                  <a:avLst/>
                </a:prstGeom>
                <a:ln w="3175">
                  <a:solidFill>
                    <a:schemeClr val="dk1">
                      <a:alpha val="29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直接连接符 124">
                  <a:extLst>
                    <a:ext uri="{FF2B5EF4-FFF2-40B4-BE49-F238E27FC236}">
                      <a16:creationId xmlns:a16="http://schemas.microsoft.com/office/drawing/2014/main" id="{B0A88ED4-4F67-4AED-AF57-B43925D805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832128" y="2111842"/>
                  <a:ext cx="159527" cy="0"/>
                </a:xfrm>
                <a:prstGeom prst="line">
                  <a:avLst/>
                </a:prstGeom>
                <a:ln w="3175">
                  <a:solidFill>
                    <a:schemeClr val="dk1">
                      <a:alpha val="29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126" name="组合 125">
                  <a:extLst>
                    <a:ext uri="{FF2B5EF4-FFF2-40B4-BE49-F238E27FC236}">
                      <a16:creationId xmlns:a16="http://schemas.microsoft.com/office/drawing/2014/main" id="{470DCDA2-FBBE-48BB-819F-27D5D6929887}"/>
                    </a:ext>
                  </a:extLst>
                </p:cNvPr>
                <p:cNvGrpSpPr/>
                <p:nvPr/>
              </p:nvGrpSpPr>
              <p:grpSpPr>
                <a:xfrm>
                  <a:off x="3993365" y="2148064"/>
                  <a:ext cx="178958" cy="913284"/>
                  <a:chOff x="1414992" y="1638631"/>
                  <a:chExt cx="159529" cy="913284"/>
                </a:xfrm>
              </p:grpSpPr>
              <p:cxnSp>
                <p:nvCxnSpPr>
                  <p:cNvPr id="127" name="直接连接符 126">
                    <a:extLst>
                      <a:ext uri="{FF2B5EF4-FFF2-40B4-BE49-F238E27FC236}">
                        <a16:creationId xmlns:a16="http://schemas.microsoft.com/office/drawing/2014/main" id="{F22F2796-8CF9-4D0A-88BE-77BEE24A917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414993" y="1638631"/>
                    <a:ext cx="159527" cy="0"/>
                  </a:xfrm>
                  <a:prstGeom prst="line">
                    <a:avLst/>
                  </a:prstGeom>
                  <a:ln w="3175">
                    <a:solidFill>
                      <a:schemeClr val="dk1">
                        <a:alpha val="29000"/>
                      </a:schemeClr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8" name="直接连接符 127">
                    <a:extLst>
                      <a:ext uri="{FF2B5EF4-FFF2-40B4-BE49-F238E27FC236}">
                        <a16:creationId xmlns:a16="http://schemas.microsoft.com/office/drawing/2014/main" id="{A325EDC5-7850-4820-A391-DE1766F268B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414993" y="1867818"/>
                    <a:ext cx="159527" cy="0"/>
                  </a:xfrm>
                  <a:prstGeom prst="line">
                    <a:avLst/>
                  </a:prstGeom>
                  <a:ln w="3175">
                    <a:solidFill>
                      <a:schemeClr val="dk1">
                        <a:alpha val="29000"/>
                      </a:schemeClr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9" name="直接连接符 128">
                    <a:extLst>
                      <a:ext uri="{FF2B5EF4-FFF2-40B4-BE49-F238E27FC236}">
                        <a16:creationId xmlns:a16="http://schemas.microsoft.com/office/drawing/2014/main" id="{E0F52177-E856-400D-8B59-F7A6C3366E5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414993" y="2101083"/>
                    <a:ext cx="159527" cy="0"/>
                  </a:xfrm>
                  <a:prstGeom prst="line">
                    <a:avLst/>
                  </a:prstGeom>
                  <a:ln w="3175">
                    <a:solidFill>
                      <a:schemeClr val="dk1">
                        <a:alpha val="29000"/>
                      </a:schemeClr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0" name="直接连接符 129">
                    <a:extLst>
                      <a:ext uri="{FF2B5EF4-FFF2-40B4-BE49-F238E27FC236}">
                        <a16:creationId xmlns:a16="http://schemas.microsoft.com/office/drawing/2014/main" id="{19B7D528-1AA5-48A5-8249-A1EFC8D8945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414992" y="2323808"/>
                    <a:ext cx="159527" cy="0"/>
                  </a:xfrm>
                  <a:prstGeom prst="line">
                    <a:avLst/>
                  </a:prstGeom>
                  <a:ln w="3175">
                    <a:solidFill>
                      <a:schemeClr val="dk1">
                        <a:alpha val="29000"/>
                      </a:schemeClr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1" name="直接连接符 130">
                    <a:extLst>
                      <a:ext uri="{FF2B5EF4-FFF2-40B4-BE49-F238E27FC236}">
                        <a16:creationId xmlns:a16="http://schemas.microsoft.com/office/drawing/2014/main" id="{E1E33079-5588-4E58-AABE-EAEBBF70ECA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414994" y="2551915"/>
                    <a:ext cx="159527" cy="0"/>
                  </a:xfrm>
                  <a:prstGeom prst="line">
                    <a:avLst/>
                  </a:prstGeom>
                  <a:ln w="3175">
                    <a:solidFill>
                      <a:schemeClr val="dk1">
                        <a:alpha val="29000"/>
                      </a:schemeClr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32" name="直接连接符 131">
                  <a:extLst>
                    <a:ext uri="{FF2B5EF4-FFF2-40B4-BE49-F238E27FC236}">
                      <a16:creationId xmlns:a16="http://schemas.microsoft.com/office/drawing/2014/main" id="{52EDE660-F06A-46BA-A140-E3F0AC6BA48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173924" y="3025247"/>
                  <a:ext cx="159381" cy="0"/>
                </a:xfrm>
                <a:prstGeom prst="line">
                  <a:avLst/>
                </a:prstGeom>
                <a:ln w="3175">
                  <a:solidFill>
                    <a:schemeClr val="dk1">
                      <a:alpha val="29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直接连接符 132">
                  <a:extLst>
                    <a:ext uri="{FF2B5EF4-FFF2-40B4-BE49-F238E27FC236}">
                      <a16:creationId xmlns:a16="http://schemas.microsoft.com/office/drawing/2014/main" id="{C726C472-4DFB-4A92-BAA4-E9E14EC64F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173922" y="2792889"/>
                  <a:ext cx="159383" cy="0"/>
                </a:xfrm>
                <a:prstGeom prst="line">
                  <a:avLst/>
                </a:prstGeom>
                <a:ln w="3175">
                  <a:solidFill>
                    <a:schemeClr val="dk1">
                      <a:alpha val="29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直接连接符 133">
                  <a:extLst>
                    <a:ext uri="{FF2B5EF4-FFF2-40B4-BE49-F238E27FC236}">
                      <a16:creationId xmlns:a16="http://schemas.microsoft.com/office/drawing/2014/main" id="{CF5C17EF-DB92-434A-ACE6-35C79F81138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172069" y="2571434"/>
                  <a:ext cx="159527" cy="0"/>
                </a:xfrm>
                <a:prstGeom prst="line">
                  <a:avLst/>
                </a:prstGeom>
                <a:ln w="3175">
                  <a:solidFill>
                    <a:schemeClr val="dk1">
                      <a:alpha val="29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直接连接符 134">
                  <a:extLst>
                    <a:ext uri="{FF2B5EF4-FFF2-40B4-BE49-F238E27FC236}">
                      <a16:creationId xmlns:a16="http://schemas.microsoft.com/office/drawing/2014/main" id="{627A2404-7F8B-47A4-9EC6-13A11581AD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172069" y="2344224"/>
                  <a:ext cx="159527" cy="0"/>
                </a:xfrm>
                <a:prstGeom prst="line">
                  <a:avLst/>
                </a:prstGeom>
                <a:ln w="3175">
                  <a:solidFill>
                    <a:schemeClr val="dk1">
                      <a:alpha val="29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直接连接符 135">
                  <a:extLst>
                    <a:ext uri="{FF2B5EF4-FFF2-40B4-BE49-F238E27FC236}">
                      <a16:creationId xmlns:a16="http://schemas.microsoft.com/office/drawing/2014/main" id="{4A9A9563-03C4-4EC4-AA0B-BEF0ADB3870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172068" y="2110742"/>
                  <a:ext cx="159527" cy="0"/>
                </a:xfrm>
                <a:prstGeom prst="line">
                  <a:avLst/>
                </a:prstGeom>
                <a:ln w="3175">
                  <a:solidFill>
                    <a:schemeClr val="dk1">
                      <a:alpha val="29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137" name="组合 136">
                  <a:extLst>
                    <a:ext uri="{FF2B5EF4-FFF2-40B4-BE49-F238E27FC236}">
                      <a16:creationId xmlns:a16="http://schemas.microsoft.com/office/drawing/2014/main" id="{6F97D711-95BD-4328-8169-00BEEE8EA24D}"/>
                    </a:ext>
                  </a:extLst>
                </p:cNvPr>
                <p:cNvGrpSpPr/>
                <p:nvPr/>
              </p:nvGrpSpPr>
              <p:grpSpPr>
                <a:xfrm>
                  <a:off x="4336020" y="2146589"/>
                  <a:ext cx="156950" cy="913284"/>
                  <a:chOff x="1649276" y="1551466"/>
                  <a:chExt cx="159529" cy="913284"/>
                </a:xfrm>
              </p:grpSpPr>
              <p:cxnSp>
                <p:nvCxnSpPr>
                  <p:cNvPr id="138" name="直接连接符 137">
                    <a:extLst>
                      <a:ext uri="{FF2B5EF4-FFF2-40B4-BE49-F238E27FC236}">
                        <a16:creationId xmlns:a16="http://schemas.microsoft.com/office/drawing/2014/main" id="{7BF6C014-534A-4458-9B51-464F82C18D2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649277" y="1551466"/>
                    <a:ext cx="159527" cy="0"/>
                  </a:xfrm>
                  <a:prstGeom prst="line">
                    <a:avLst/>
                  </a:prstGeom>
                  <a:ln w="3175">
                    <a:solidFill>
                      <a:schemeClr val="dk1">
                        <a:alpha val="29000"/>
                      </a:schemeClr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9" name="直接连接符 138">
                    <a:extLst>
                      <a:ext uri="{FF2B5EF4-FFF2-40B4-BE49-F238E27FC236}">
                        <a16:creationId xmlns:a16="http://schemas.microsoft.com/office/drawing/2014/main" id="{4AE3C8BF-FB28-45E5-8315-8A5C50F3557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649277" y="1780653"/>
                    <a:ext cx="159527" cy="0"/>
                  </a:xfrm>
                  <a:prstGeom prst="line">
                    <a:avLst/>
                  </a:prstGeom>
                  <a:ln w="3175">
                    <a:solidFill>
                      <a:schemeClr val="dk1">
                        <a:alpha val="29000"/>
                      </a:schemeClr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0" name="直接连接符 139">
                    <a:extLst>
                      <a:ext uri="{FF2B5EF4-FFF2-40B4-BE49-F238E27FC236}">
                        <a16:creationId xmlns:a16="http://schemas.microsoft.com/office/drawing/2014/main" id="{B7C8A1B3-BC5C-42E3-B141-3EDDCDFD88B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649277" y="2013918"/>
                    <a:ext cx="159527" cy="0"/>
                  </a:xfrm>
                  <a:prstGeom prst="line">
                    <a:avLst/>
                  </a:prstGeom>
                  <a:ln w="3175">
                    <a:solidFill>
                      <a:schemeClr val="dk1">
                        <a:alpha val="29000"/>
                      </a:schemeClr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直接连接符 140">
                    <a:extLst>
                      <a:ext uri="{FF2B5EF4-FFF2-40B4-BE49-F238E27FC236}">
                        <a16:creationId xmlns:a16="http://schemas.microsoft.com/office/drawing/2014/main" id="{47B4669B-CD7D-422D-9070-ADBF7D206BD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649276" y="2236643"/>
                    <a:ext cx="159527" cy="0"/>
                  </a:xfrm>
                  <a:prstGeom prst="line">
                    <a:avLst/>
                  </a:prstGeom>
                  <a:ln w="3175">
                    <a:solidFill>
                      <a:schemeClr val="dk1">
                        <a:alpha val="29000"/>
                      </a:schemeClr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直接连接符 141">
                    <a:extLst>
                      <a:ext uri="{FF2B5EF4-FFF2-40B4-BE49-F238E27FC236}">
                        <a16:creationId xmlns:a16="http://schemas.microsoft.com/office/drawing/2014/main" id="{5139962F-FC56-445C-8AB5-07B04DD14C8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1649278" y="2464750"/>
                    <a:ext cx="159527" cy="0"/>
                  </a:xfrm>
                  <a:prstGeom prst="line">
                    <a:avLst/>
                  </a:prstGeom>
                  <a:ln w="3175">
                    <a:solidFill>
                      <a:schemeClr val="dk1">
                        <a:alpha val="29000"/>
                      </a:schemeClr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43" name="直接连接符 142">
                  <a:extLst>
                    <a:ext uri="{FF2B5EF4-FFF2-40B4-BE49-F238E27FC236}">
                      <a16:creationId xmlns:a16="http://schemas.microsoft.com/office/drawing/2014/main" id="{2BD6FAB2-3363-433B-ABBA-12EF24767D3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492804" y="3043517"/>
                  <a:ext cx="56495" cy="50223"/>
                </a:xfrm>
                <a:prstGeom prst="line">
                  <a:avLst/>
                </a:prstGeom>
                <a:ln w="3175">
                  <a:solidFill>
                    <a:schemeClr val="dk1">
                      <a:alpha val="29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直接连接符 143">
                  <a:extLst>
                    <a:ext uri="{FF2B5EF4-FFF2-40B4-BE49-F238E27FC236}">
                      <a16:creationId xmlns:a16="http://schemas.microsoft.com/office/drawing/2014/main" id="{FBEEADA9-20E2-4CAF-89B1-057469A1FEB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492803" y="2813836"/>
                  <a:ext cx="56495" cy="50223"/>
                </a:xfrm>
                <a:prstGeom prst="line">
                  <a:avLst/>
                </a:prstGeom>
                <a:ln w="3175">
                  <a:solidFill>
                    <a:schemeClr val="dk1">
                      <a:alpha val="29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直接连接符 144">
                  <a:extLst>
                    <a:ext uri="{FF2B5EF4-FFF2-40B4-BE49-F238E27FC236}">
                      <a16:creationId xmlns:a16="http://schemas.microsoft.com/office/drawing/2014/main" id="{522BD4C2-6B7A-42AF-929D-215E28CCD01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492802" y="2598084"/>
                  <a:ext cx="56495" cy="50223"/>
                </a:xfrm>
                <a:prstGeom prst="line">
                  <a:avLst/>
                </a:prstGeom>
                <a:ln w="3175">
                  <a:solidFill>
                    <a:schemeClr val="dk1">
                      <a:alpha val="29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直接连接符 145">
                  <a:extLst>
                    <a:ext uri="{FF2B5EF4-FFF2-40B4-BE49-F238E27FC236}">
                      <a16:creationId xmlns:a16="http://schemas.microsoft.com/office/drawing/2014/main" id="{A3B7EF13-FEB9-4913-8863-B471BA5BB2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494453" y="2353421"/>
                  <a:ext cx="56495" cy="50223"/>
                </a:xfrm>
                <a:prstGeom prst="line">
                  <a:avLst/>
                </a:prstGeom>
                <a:ln w="3175">
                  <a:solidFill>
                    <a:schemeClr val="dk1">
                      <a:alpha val="29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7" name="直接连接符 146">
                  <a:extLst>
                    <a:ext uri="{FF2B5EF4-FFF2-40B4-BE49-F238E27FC236}">
                      <a16:creationId xmlns:a16="http://schemas.microsoft.com/office/drawing/2014/main" id="{22AED80C-2521-4F99-ABC3-50B0DD9D3DF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831696" y="3037811"/>
                  <a:ext cx="56495" cy="50223"/>
                </a:xfrm>
                <a:prstGeom prst="line">
                  <a:avLst/>
                </a:prstGeom>
                <a:ln w="3175">
                  <a:solidFill>
                    <a:schemeClr val="dk1">
                      <a:alpha val="29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直接连接符 147">
                  <a:extLst>
                    <a:ext uri="{FF2B5EF4-FFF2-40B4-BE49-F238E27FC236}">
                      <a16:creationId xmlns:a16="http://schemas.microsoft.com/office/drawing/2014/main" id="{D0B9DEB9-43DC-45FD-9869-16E70F82A4F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831695" y="2808130"/>
                  <a:ext cx="56495" cy="50223"/>
                </a:xfrm>
                <a:prstGeom prst="line">
                  <a:avLst/>
                </a:prstGeom>
                <a:ln w="3175">
                  <a:solidFill>
                    <a:schemeClr val="dk1">
                      <a:alpha val="29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直接连接符 148">
                  <a:extLst>
                    <a:ext uri="{FF2B5EF4-FFF2-40B4-BE49-F238E27FC236}">
                      <a16:creationId xmlns:a16="http://schemas.microsoft.com/office/drawing/2014/main" id="{691E24DC-2DEC-4214-864E-F8557270696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831694" y="2592378"/>
                  <a:ext cx="56495" cy="50223"/>
                </a:xfrm>
                <a:prstGeom prst="line">
                  <a:avLst/>
                </a:prstGeom>
                <a:ln w="3175">
                  <a:solidFill>
                    <a:schemeClr val="dk1">
                      <a:alpha val="29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直接连接符 149">
                  <a:extLst>
                    <a:ext uri="{FF2B5EF4-FFF2-40B4-BE49-F238E27FC236}">
                      <a16:creationId xmlns:a16="http://schemas.microsoft.com/office/drawing/2014/main" id="{E9473D84-5D61-47B6-9F40-A21EFFFB6F4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833345" y="2347715"/>
                  <a:ext cx="56495" cy="50223"/>
                </a:xfrm>
                <a:prstGeom prst="line">
                  <a:avLst/>
                </a:prstGeom>
                <a:ln w="3175">
                  <a:solidFill>
                    <a:schemeClr val="dk1">
                      <a:alpha val="29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1" name="直接连接符 150">
                  <a:extLst>
                    <a:ext uri="{FF2B5EF4-FFF2-40B4-BE49-F238E27FC236}">
                      <a16:creationId xmlns:a16="http://schemas.microsoft.com/office/drawing/2014/main" id="{9DDECE46-5F92-4FE4-A23E-ED56082B694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170445" y="3042662"/>
                  <a:ext cx="56495" cy="50223"/>
                </a:xfrm>
                <a:prstGeom prst="line">
                  <a:avLst/>
                </a:prstGeom>
                <a:ln w="3175">
                  <a:solidFill>
                    <a:schemeClr val="dk1">
                      <a:alpha val="29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直接连接符 151">
                  <a:extLst>
                    <a:ext uri="{FF2B5EF4-FFF2-40B4-BE49-F238E27FC236}">
                      <a16:creationId xmlns:a16="http://schemas.microsoft.com/office/drawing/2014/main" id="{1ED54176-2F19-46EA-8EFD-9AE49FB54D3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170444" y="2812981"/>
                  <a:ext cx="56495" cy="50223"/>
                </a:xfrm>
                <a:prstGeom prst="line">
                  <a:avLst/>
                </a:prstGeom>
                <a:ln w="3175">
                  <a:solidFill>
                    <a:schemeClr val="dk1">
                      <a:alpha val="29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直接连接符 152">
                  <a:extLst>
                    <a:ext uri="{FF2B5EF4-FFF2-40B4-BE49-F238E27FC236}">
                      <a16:creationId xmlns:a16="http://schemas.microsoft.com/office/drawing/2014/main" id="{611078AC-9FB2-497D-AABA-DD2C65B00A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170443" y="2597229"/>
                  <a:ext cx="56495" cy="50223"/>
                </a:xfrm>
                <a:prstGeom prst="line">
                  <a:avLst/>
                </a:prstGeom>
                <a:ln w="3175">
                  <a:solidFill>
                    <a:schemeClr val="dk1">
                      <a:alpha val="29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4" name="直接连接符 153">
                  <a:extLst>
                    <a:ext uri="{FF2B5EF4-FFF2-40B4-BE49-F238E27FC236}">
                      <a16:creationId xmlns:a16="http://schemas.microsoft.com/office/drawing/2014/main" id="{7BF0F759-7B80-4A2F-A7B6-881AC1D7DC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172094" y="2352566"/>
                  <a:ext cx="56495" cy="50223"/>
                </a:xfrm>
                <a:prstGeom prst="line">
                  <a:avLst/>
                </a:prstGeom>
                <a:ln w="3175">
                  <a:solidFill>
                    <a:schemeClr val="dk1">
                      <a:alpha val="29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5" name="直接连接符 154">
                  <a:extLst>
                    <a:ext uri="{FF2B5EF4-FFF2-40B4-BE49-F238E27FC236}">
                      <a16:creationId xmlns:a16="http://schemas.microsoft.com/office/drawing/2014/main" id="{A88419CA-3764-4963-BDA9-E4D9DC05D43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497797" y="3052953"/>
                  <a:ext cx="56495" cy="50223"/>
                </a:xfrm>
                <a:prstGeom prst="line">
                  <a:avLst/>
                </a:prstGeom>
                <a:ln w="3175">
                  <a:solidFill>
                    <a:schemeClr val="dk1">
                      <a:alpha val="29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直接连接符 155">
                  <a:extLst>
                    <a:ext uri="{FF2B5EF4-FFF2-40B4-BE49-F238E27FC236}">
                      <a16:creationId xmlns:a16="http://schemas.microsoft.com/office/drawing/2014/main" id="{46A3B752-2230-4AEC-AD6F-ED789DBD102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497796" y="2823272"/>
                  <a:ext cx="56495" cy="50223"/>
                </a:xfrm>
                <a:prstGeom prst="line">
                  <a:avLst/>
                </a:prstGeom>
                <a:ln w="3175">
                  <a:solidFill>
                    <a:schemeClr val="dk1">
                      <a:alpha val="29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直接连接符 156">
                  <a:extLst>
                    <a:ext uri="{FF2B5EF4-FFF2-40B4-BE49-F238E27FC236}">
                      <a16:creationId xmlns:a16="http://schemas.microsoft.com/office/drawing/2014/main" id="{1A17B82F-DF50-4CE4-896B-C7587D2129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497795" y="2607520"/>
                  <a:ext cx="56495" cy="50223"/>
                </a:xfrm>
                <a:prstGeom prst="line">
                  <a:avLst/>
                </a:prstGeom>
                <a:ln w="3175">
                  <a:solidFill>
                    <a:schemeClr val="dk1">
                      <a:alpha val="29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直接连接符 157">
                  <a:extLst>
                    <a:ext uri="{FF2B5EF4-FFF2-40B4-BE49-F238E27FC236}">
                      <a16:creationId xmlns:a16="http://schemas.microsoft.com/office/drawing/2014/main" id="{1E8D9573-66B3-4401-AFFE-1EAF7079A23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499446" y="2362857"/>
                  <a:ext cx="56495" cy="50223"/>
                </a:xfrm>
                <a:prstGeom prst="line">
                  <a:avLst/>
                </a:prstGeom>
                <a:ln w="3175">
                  <a:solidFill>
                    <a:schemeClr val="dk1">
                      <a:alpha val="29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直接连接符 158">
                  <a:extLst>
                    <a:ext uri="{FF2B5EF4-FFF2-40B4-BE49-F238E27FC236}">
                      <a16:creationId xmlns:a16="http://schemas.microsoft.com/office/drawing/2014/main" id="{1335D29E-7C0A-4910-8633-C9E9BFF8C17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491872" y="2140285"/>
                  <a:ext cx="56495" cy="50223"/>
                </a:xfrm>
                <a:prstGeom prst="line">
                  <a:avLst/>
                </a:prstGeom>
                <a:ln w="3175">
                  <a:solidFill>
                    <a:schemeClr val="dk1">
                      <a:alpha val="29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直接连接符 159">
                  <a:extLst>
                    <a:ext uri="{FF2B5EF4-FFF2-40B4-BE49-F238E27FC236}">
                      <a16:creationId xmlns:a16="http://schemas.microsoft.com/office/drawing/2014/main" id="{EA6E7AAC-9A5E-4A84-9C08-0BF22C237B8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830764" y="2134579"/>
                  <a:ext cx="56495" cy="50223"/>
                </a:xfrm>
                <a:prstGeom prst="line">
                  <a:avLst/>
                </a:prstGeom>
                <a:ln w="3175">
                  <a:solidFill>
                    <a:schemeClr val="dk1">
                      <a:alpha val="29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直接连接符 160">
                  <a:extLst>
                    <a:ext uri="{FF2B5EF4-FFF2-40B4-BE49-F238E27FC236}">
                      <a16:creationId xmlns:a16="http://schemas.microsoft.com/office/drawing/2014/main" id="{59F233D5-4A53-451E-8583-44347CBC37C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169513" y="2139430"/>
                  <a:ext cx="56495" cy="50223"/>
                </a:xfrm>
                <a:prstGeom prst="line">
                  <a:avLst/>
                </a:prstGeom>
                <a:ln w="3175">
                  <a:solidFill>
                    <a:schemeClr val="dk1">
                      <a:alpha val="29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直接连接符 161">
                  <a:extLst>
                    <a:ext uri="{FF2B5EF4-FFF2-40B4-BE49-F238E27FC236}">
                      <a16:creationId xmlns:a16="http://schemas.microsoft.com/office/drawing/2014/main" id="{070C9A93-5851-4C4A-BFAE-434C836D914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496865" y="2149721"/>
                  <a:ext cx="56495" cy="50223"/>
                </a:xfrm>
                <a:prstGeom prst="line">
                  <a:avLst/>
                </a:prstGeom>
                <a:ln w="3175">
                  <a:solidFill>
                    <a:schemeClr val="dk1">
                      <a:alpha val="29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直接连接符 162">
                  <a:extLst>
                    <a:ext uri="{FF2B5EF4-FFF2-40B4-BE49-F238E27FC236}">
                      <a16:creationId xmlns:a16="http://schemas.microsoft.com/office/drawing/2014/main" id="{FFF16D2F-6A99-4F2F-91D6-504AE5B7219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551228" y="2952336"/>
                  <a:ext cx="56495" cy="50223"/>
                </a:xfrm>
                <a:prstGeom prst="line">
                  <a:avLst/>
                </a:prstGeom>
                <a:ln w="3175">
                  <a:solidFill>
                    <a:schemeClr val="dk1">
                      <a:alpha val="29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直接连接符 163">
                  <a:extLst>
                    <a:ext uri="{FF2B5EF4-FFF2-40B4-BE49-F238E27FC236}">
                      <a16:creationId xmlns:a16="http://schemas.microsoft.com/office/drawing/2014/main" id="{B0196BAE-BE39-4798-B11C-77208803641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551227" y="2722655"/>
                  <a:ext cx="56495" cy="50223"/>
                </a:xfrm>
                <a:prstGeom prst="line">
                  <a:avLst/>
                </a:prstGeom>
                <a:ln w="3175">
                  <a:solidFill>
                    <a:schemeClr val="dk1">
                      <a:alpha val="29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直接连接符 164">
                  <a:extLst>
                    <a:ext uri="{FF2B5EF4-FFF2-40B4-BE49-F238E27FC236}">
                      <a16:creationId xmlns:a16="http://schemas.microsoft.com/office/drawing/2014/main" id="{3EB38AB4-363E-4AAD-9680-5A55830B0E7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551226" y="2506903"/>
                  <a:ext cx="56495" cy="50223"/>
                </a:xfrm>
                <a:prstGeom prst="line">
                  <a:avLst/>
                </a:prstGeom>
                <a:ln w="3175">
                  <a:solidFill>
                    <a:schemeClr val="dk1">
                      <a:alpha val="29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直接连接符 165">
                  <a:extLst>
                    <a:ext uri="{FF2B5EF4-FFF2-40B4-BE49-F238E27FC236}">
                      <a16:creationId xmlns:a16="http://schemas.microsoft.com/office/drawing/2014/main" id="{0AE4B9F0-B144-4B0D-AAAC-C096F91D5CA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552877" y="2262240"/>
                  <a:ext cx="56495" cy="50223"/>
                </a:xfrm>
                <a:prstGeom prst="line">
                  <a:avLst/>
                </a:prstGeom>
                <a:ln w="3175">
                  <a:solidFill>
                    <a:schemeClr val="dk1">
                      <a:alpha val="29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直接连接符 166">
                  <a:extLst>
                    <a:ext uri="{FF2B5EF4-FFF2-40B4-BE49-F238E27FC236}">
                      <a16:creationId xmlns:a16="http://schemas.microsoft.com/office/drawing/2014/main" id="{36D08B76-23E4-4118-B966-D3942B9E5DB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3550296" y="2049104"/>
                  <a:ext cx="56495" cy="50223"/>
                </a:xfrm>
                <a:prstGeom prst="line">
                  <a:avLst/>
                </a:prstGeom>
                <a:ln w="3175">
                  <a:solidFill>
                    <a:schemeClr val="dk1">
                      <a:alpha val="29000"/>
                    </a:schemeClr>
                  </a:solidFill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</p:grpSp>
    </p:spTree>
    <p:custDataLst>
      <p:tags r:id="rId2"/>
    </p:custDataLst>
    <p:extLst>
      <p:ext uri="{BB962C8B-B14F-4D97-AF65-F5344CB8AC3E}">
        <p14:creationId xmlns:p14="http://schemas.microsoft.com/office/powerpoint/2010/main" val="4894856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3" grpId="0"/>
      <p:bldP spid="16" grpId="0"/>
      <p:bldP spid="20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2ED">
            <a:alpha val="5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B80C53A-E648-4549-AC3E-E4C60AFEA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2800" dirty="0"/>
              <a:t>INTRODUCTION</a:t>
            </a:r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F62F8-F999-2440-A70C-231A5A59A3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772045" cy="273844"/>
          </a:xfrm>
        </p:spPr>
        <p:txBody>
          <a:bodyPr/>
          <a:lstStyle/>
          <a:p>
            <a:fld id="{467F8F79-4EAE-244F-AD62-39263CE2098C}" type="datetime1">
              <a:rPr lang="en-US" smtClean="0"/>
              <a:t>10/28/2021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1D6BF-0144-E84C-92E9-41B84C217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06C4-DED5-B445-98FA-62023581D134}" type="slidenum">
              <a:rPr lang="en-US" smtClean="0"/>
              <a:t>5</a:t>
            </a:fld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6E9EF33-8467-0649-80D9-04D07C446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4410" y="1018510"/>
            <a:ext cx="7322665" cy="3446099"/>
          </a:xfrm>
        </p:spPr>
        <p:txBody>
          <a:bodyPr/>
          <a:lstStyle/>
          <a:p>
            <a:pPr>
              <a:lnSpc>
                <a:spcPts val="1500"/>
              </a:lnSpc>
              <a:buFont typeface="Wingdings" panose="05000000000000000000" pitchFamily="2" charset="2"/>
              <a:buChar char="q"/>
            </a:pPr>
            <a:r>
              <a:rPr lang="en-US" altLang="zh-CN" sz="2000" b="1" dirty="0"/>
              <a:t>Compared with the existing simulators in the field of RQC</a:t>
            </a:r>
            <a:r>
              <a:rPr lang="en-US" altLang="zh-CN" sz="2000" dirty="0"/>
              <a:t>:</a:t>
            </a:r>
          </a:p>
          <a:p>
            <a:pPr>
              <a:lnSpc>
                <a:spcPts val="1500"/>
              </a:lnSpc>
            </a:pPr>
            <a:r>
              <a:rPr lang="en-US" dirty="0"/>
              <a:t>With increasing numbers of qubits, the computational and storage costs of RQCs increase exponentially.</a:t>
            </a:r>
            <a:endParaRPr lang="en-US" altLang="zh-CN" dirty="0"/>
          </a:p>
          <a:p>
            <a:endParaRPr lang="en-US" altLang="zh-CN" dirty="0"/>
          </a:p>
        </p:txBody>
      </p:sp>
      <p:graphicFrame>
        <p:nvGraphicFramePr>
          <p:cNvPr id="2" name="表格 4">
            <a:extLst>
              <a:ext uri="{FF2B5EF4-FFF2-40B4-BE49-F238E27FC236}">
                <a16:creationId xmlns:a16="http://schemas.microsoft.com/office/drawing/2014/main" id="{32ED9771-B327-4317-AFBC-B3E1945029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19818"/>
              </p:ext>
            </p:extLst>
          </p:nvPr>
        </p:nvGraphicFramePr>
        <p:xfrm>
          <a:off x="1014672" y="2021594"/>
          <a:ext cx="6959140" cy="257993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42701">
                  <a:extLst>
                    <a:ext uri="{9D8B030D-6E8A-4147-A177-3AD203B41FA5}">
                      <a16:colId xmlns:a16="http://schemas.microsoft.com/office/drawing/2014/main" val="1903139172"/>
                    </a:ext>
                  </a:extLst>
                </a:gridCol>
                <a:gridCol w="1040955">
                  <a:extLst>
                    <a:ext uri="{9D8B030D-6E8A-4147-A177-3AD203B41FA5}">
                      <a16:colId xmlns:a16="http://schemas.microsoft.com/office/drawing/2014/main" val="3252340032"/>
                    </a:ext>
                  </a:extLst>
                </a:gridCol>
                <a:gridCol w="2188741">
                  <a:extLst>
                    <a:ext uri="{9D8B030D-6E8A-4147-A177-3AD203B41FA5}">
                      <a16:colId xmlns:a16="http://schemas.microsoft.com/office/drawing/2014/main" val="1190413974"/>
                    </a:ext>
                  </a:extLst>
                </a:gridCol>
                <a:gridCol w="943494">
                  <a:extLst>
                    <a:ext uri="{9D8B030D-6E8A-4147-A177-3AD203B41FA5}">
                      <a16:colId xmlns:a16="http://schemas.microsoft.com/office/drawing/2014/main" val="3912273142"/>
                    </a:ext>
                  </a:extLst>
                </a:gridCol>
                <a:gridCol w="1043249">
                  <a:extLst>
                    <a:ext uri="{9D8B030D-6E8A-4147-A177-3AD203B41FA5}">
                      <a16:colId xmlns:a16="http://schemas.microsoft.com/office/drawing/2014/main" val="3190184154"/>
                    </a:ext>
                  </a:extLst>
                </a:gridCol>
              </a:tblGrid>
              <a:tr h="3440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cap="all" dirty="0">
                          <a:effectLst/>
                          <a:latin typeface="Bahnschrift SemiBold" panose="020B0502040204020203" pitchFamily="34" charset="0"/>
                        </a:rPr>
                        <a:t>Work</a:t>
                      </a:r>
                      <a:endParaRPr lang="en-US" sz="1100" dirty="0">
                        <a:effectLst/>
                        <a:latin typeface="Bahnschrift SemiBold" panose="020B0502040204020203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cap="all" dirty="0">
                          <a:effectLst/>
                          <a:latin typeface="Bahnschrift SemiBold" panose="020B0502040204020203" pitchFamily="34" charset="0"/>
                        </a:rPr>
                        <a:t>Year</a:t>
                      </a:r>
                      <a:endParaRPr lang="en-US" sz="1100" dirty="0">
                        <a:effectLst/>
                        <a:latin typeface="Bahnschrift SemiBold" panose="020B0502040204020203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cap="all" dirty="0">
                          <a:effectLst/>
                          <a:latin typeface="Bahnschrift SemiBold" panose="020B0502040204020203" pitchFamily="34" charset="0"/>
                        </a:rPr>
                        <a:t>Machine</a:t>
                      </a:r>
                      <a:endParaRPr lang="en-US" sz="1100" dirty="0">
                        <a:effectLst/>
                        <a:latin typeface="Bahnschrift SemiBold" panose="020B0502040204020203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cap="all" dirty="0">
                          <a:effectLst/>
                          <a:latin typeface="Bahnschrift SemiBold" panose="020B0502040204020203" pitchFamily="34" charset="0"/>
                        </a:rPr>
                        <a:t>scale</a:t>
                      </a:r>
                      <a:endParaRPr lang="en-US" sz="1100" dirty="0">
                        <a:effectLst/>
                        <a:latin typeface="Bahnschrift SemiBold" panose="020B0502040204020203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cap="all" dirty="0">
                          <a:effectLst/>
                          <a:latin typeface="Bahnschrift SemiBold" panose="020B0502040204020203" pitchFamily="34" charset="0"/>
                        </a:rPr>
                        <a:t>depth</a:t>
                      </a:r>
                      <a:endParaRPr lang="en-US" sz="1100" dirty="0">
                        <a:effectLst/>
                        <a:latin typeface="Bahnschrift SemiBold" panose="020B0502040204020203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80374588"/>
                  </a:ext>
                </a:extLst>
              </a:tr>
              <a:tr h="2032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cap="all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ETH</a:t>
                      </a:r>
                      <a:endParaRPr lang="en-US" sz="1100" dirty="0">
                        <a:effectLst/>
                        <a:latin typeface="Bahnschrift SemiBold" panose="020B0502040204020203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2017</a:t>
                      </a:r>
                      <a:endParaRPr lang="en-US" sz="1100" dirty="0">
                        <a:effectLst/>
                        <a:latin typeface="Bahnschrift Light" panose="020B0502040204020203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Cori II</a:t>
                      </a:r>
                      <a:endParaRPr lang="en-US" sz="1100" dirty="0">
                        <a:effectLst/>
                        <a:latin typeface="Bahnschrift Light" panose="020B0502040204020203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5*9</a:t>
                      </a:r>
                      <a:endParaRPr lang="en-US" sz="1100">
                        <a:effectLst/>
                        <a:latin typeface="Bahnschrift Light" panose="020B0502040204020203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25</a:t>
                      </a:r>
                      <a:endParaRPr lang="en-US" sz="1100" dirty="0">
                        <a:effectLst/>
                        <a:latin typeface="Bahnschrift Light" panose="020B0502040204020203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21756313"/>
                  </a:ext>
                </a:extLst>
              </a:tr>
              <a:tr h="2032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cap="all" dirty="0" err="1">
                          <a:effectLst/>
                          <a:latin typeface="Bahnschrift SemiBold" panose="020B0502040204020203" pitchFamily="34" charset="0"/>
                        </a:rPr>
                        <a:t>IBM+Illinois</a:t>
                      </a:r>
                      <a:r>
                        <a:rPr lang="en-US" sz="1100" b="1" cap="all" dirty="0">
                          <a:effectLst/>
                          <a:latin typeface="Bahnschrift SemiBold" panose="020B0502040204020203" pitchFamily="34" charset="0"/>
                        </a:rPr>
                        <a:t> </a:t>
                      </a:r>
                      <a:endParaRPr lang="en-US" sz="1100" dirty="0">
                        <a:effectLst/>
                        <a:latin typeface="Bahnschrift SemiBold" panose="020B0502040204020203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Bahnschrift Light" panose="020B0502040204020203" pitchFamily="34" charset="0"/>
                        </a:rPr>
                        <a:t>2017</a:t>
                      </a:r>
                      <a:endParaRPr lang="en-US" sz="1100" dirty="0">
                        <a:effectLst/>
                        <a:latin typeface="Bahnschrift Light" panose="020B0502040204020203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Bahnschrift Light" panose="020B0502040204020203" pitchFamily="34" charset="0"/>
                        </a:rPr>
                        <a:t>Blue Gene/Q</a:t>
                      </a:r>
                      <a:endParaRPr lang="en-US" sz="1100">
                        <a:effectLst/>
                        <a:latin typeface="Bahnschrift Light" panose="020B0502040204020203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Bahnschrift Light" panose="020B0502040204020203" pitchFamily="34" charset="0"/>
                        </a:rPr>
                        <a:t>7*7</a:t>
                      </a:r>
                      <a:endParaRPr lang="en-US" sz="1100">
                        <a:effectLst/>
                        <a:latin typeface="Bahnschrift Light" panose="020B0502040204020203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Bahnschrift Light" panose="020B0502040204020203" pitchFamily="34" charset="0"/>
                        </a:rPr>
                        <a:t>27</a:t>
                      </a:r>
                      <a:endParaRPr lang="en-US" sz="1100" dirty="0">
                        <a:effectLst/>
                        <a:latin typeface="Bahnschrift Light" panose="020B0502040204020203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40750999"/>
                  </a:ext>
                </a:extLst>
              </a:tr>
              <a:tr h="2032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cap="all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Google</a:t>
                      </a:r>
                      <a:endParaRPr lang="en-US" sz="1100" dirty="0">
                        <a:effectLst/>
                        <a:latin typeface="Bahnschrift SemiBold" panose="020B0502040204020203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2017</a:t>
                      </a:r>
                      <a:endParaRPr lang="en-US" sz="1100" dirty="0">
                        <a:effectLst/>
                        <a:latin typeface="Bahnschrift Light" panose="020B0502040204020203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a single workstation</a:t>
                      </a:r>
                      <a:endParaRPr lang="en-US" sz="1100">
                        <a:effectLst/>
                        <a:latin typeface="Bahnschrift Light" panose="020B0502040204020203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5*9</a:t>
                      </a:r>
                      <a:endParaRPr lang="en-US" sz="1100">
                        <a:effectLst/>
                        <a:latin typeface="Bahnschrift Light" panose="020B0502040204020203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40</a:t>
                      </a:r>
                      <a:endParaRPr lang="en-US" sz="1100" dirty="0">
                        <a:effectLst/>
                        <a:latin typeface="Bahnschrift Light" panose="020B0502040204020203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87714683"/>
                  </a:ext>
                </a:extLst>
              </a:tr>
              <a:tr h="2032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cap="all" dirty="0">
                          <a:effectLst/>
                          <a:latin typeface="Bahnschrift SemiBold" panose="020B0502040204020203" pitchFamily="34" charset="0"/>
                        </a:rPr>
                        <a:t>Chicago + </a:t>
                      </a:r>
                      <a:r>
                        <a:rPr lang="en-US" sz="1100" b="1" cap="all" dirty="0" err="1">
                          <a:effectLst/>
                          <a:latin typeface="Bahnschrift SemiBold" panose="020B0502040204020203" pitchFamily="34" charset="0"/>
                        </a:rPr>
                        <a:t>agong</a:t>
                      </a:r>
                      <a:endParaRPr lang="en-US" sz="1100" dirty="0">
                        <a:effectLst/>
                        <a:latin typeface="Bahnschrift SemiBold" panose="020B0502040204020203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Bahnschrift Light" panose="020B0502040204020203" pitchFamily="34" charset="0"/>
                        </a:rPr>
                        <a:t>2017</a:t>
                      </a:r>
                      <a:endParaRPr lang="en-US" sz="1100" dirty="0">
                        <a:effectLst/>
                        <a:latin typeface="Bahnschrift Light" panose="020B0502040204020203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Bahnschrift Light" panose="020B0502040204020203" pitchFamily="34" charset="0"/>
                        </a:rPr>
                        <a:t>Theta</a:t>
                      </a:r>
                      <a:endParaRPr lang="en-US" sz="1100" dirty="0">
                        <a:effectLst/>
                        <a:latin typeface="Bahnschrift Light" panose="020B0502040204020203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Bahnschrift Light" panose="020B0502040204020203" pitchFamily="34" charset="0"/>
                        </a:rPr>
                        <a:t>5*9</a:t>
                      </a:r>
                      <a:endParaRPr lang="en-US" sz="1100">
                        <a:effectLst/>
                        <a:latin typeface="Bahnschrift Light" panose="020B0502040204020203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Bahnschrift Light" panose="020B0502040204020203" pitchFamily="34" charset="0"/>
                        </a:rPr>
                        <a:t>11</a:t>
                      </a:r>
                      <a:endParaRPr lang="en-US" sz="1100" dirty="0">
                        <a:effectLst/>
                        <a:latin typeface="Bahnschrift Light" panose="020B0502040204020203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12818177"/>
                  </a:ext>
                </a:extLst>
              </a:tr>
              <a:tr h="2032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cap="all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Tsinghua + </a:t>
                      </a:r>
                      <a:r>
                        <a:rPr lang="en-US" sz="1100" b="1" cap="all" dirty="0" err="1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ict</a:t>
                      </a:r>
                      <a:endParaRPr lang="en-US" sz="1100" dirty="0">
                        <a:effectLst/>
                        <a:latin typeface="Bahnschrift SemiBold" panose="020B0502040204020203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2018</a:t>
                      </a:r>
                      <a:endParaRPr lang="en-US" sz="1100">
                        <a:effectLst/>
                        <a:latin typeface="Bahnschrift Light" panose="020B0502040204020203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Sunway 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TaihuLight</a:t>
                      </a:r>
                      <a:endParaRPr lang="en-US" sz="1100" dirty="0">
                        <a:effectLst/>
                        <a:latin typeface="Bahnschrift Light" panose="020B0502040204020203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7*7</a:t>
                      </a:r>
                      <a:endParaRPr lang="en-US" sz="1100">
                        <a:effectLst/>
                        <a:latin typeface="Bahnschrift Light" panose="020B0502040204020203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55</a:t>
                      </a:r>
                      <a:endParaRPr lang="en-US" sz="1100">
                        <a:effectLst/>
                        <a:latin typeface="Bahnschrift Light" panose="020B0502040204020203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68746159"/>
                  </a:ext>
                </a:extLst>
              </a:tr>
              <a:tr h="2032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cap="all" dirty="0">
                          <a:effectLst/>
                          <a:latin typeface="Bahnschrift SemiBold" panose="020B0502040204020203" pitchFamily="34" charset="0"/>
                        </a:rPr>
                        <a:t>Alibaba</a:t>
                      </a:r>
                      <a:endParaRPr lang="en-US" sz="1100" dirty="0">
                        <a:effectLst/>
                        <a:latin typeface="Bahnschrift SemiBold" panose="020B0502040204020203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Bahnschrift Light" panose="020B0502040204020203" pitchFamily="34" charset="0"/>
                        </a:rPr>
                        <a:t>2018</a:t>
                      </a:r>
                      <a:endParaRPr lang="en-US" sz="1100">
                        <a:effectLst/>
                        <a:latin typeface="Bahnschrift Light" panose="020B0502040204020203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Bahnschrift Light" panose="020B0502040204020203" pitchFamily="34" charset="0"/>
                        </a:rPr>
                        <a:t>ACQDP</a:t>
                      </a:r>
                      <a:endParaRPr lang="en-US" sz="1100" dirty="0">
                        <a:effectLst/>
                        <a:latin typeface="Bahnschrift Light" panose="020B0502040204020203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Bahnschrift Light" panose="020B0502040204020203" pitchFamily="34" charset="0"/>
                        </a:rPr>
                        <a:t>9*9</a:t>
                      </a:r>
                      <a:endParaRPr lang="en-US" sz="1100" dirty="0">
                        <a:effectLst/>
                        <a:latin typeface="Bahnschrift Light" panose="020B0502040204020203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Bahnschrift Light" panose="020B0502040204020203" pitchFamily="34" charset="0"/>
                        </a:rPr>
                        <a:t>40</a:t>
                      </a:r>
                      <a:endParaRPr lang="en-US" sz="1100" dirty="0">
                        <a:effectLst/>
                        <a:latin typeface="Bahnschrift Light" panose="020B0502040204020203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50547512"/>
                  </a:ext>
                </a:extLst>
              </a:tr>
              <a:tr h="2032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cap="all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NUDT+PCL</a:t>
                      </a:r>
                      <a:endParaRPr lang="en-US" sz="1100" dirty="0">
                        <a:effectLst/>
                        <a:latin typeface="Bahnschrift SemiBold" panose="020B0502040204020203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2019</a:t>
                      </a:r>
                      <a:endParaRPr lang="en-US" sz="1100">
                        <a:effectLst/>
                        <a:latin typeface="Bahnschrift Light" panose="020B0502040204020203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Tianhe-2</a:t>
                      </a:r>
                      <a:endParaRPr lang="en-US" sz="1100" dirty="0">
                        <a:effectLst/>
                        <a:latin typeface="Bahnschrift Light" panose="020B0502040204020203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7*7</a:t>
                      </a:r>
                      <a:endParaRPr lang="en-US" sz="1100" dirty="0">
                        <a:effectLst/>
                        <a:latin typeface="Bahnschrift Light" panose="020B0502040204020203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Bahnschrift Light" panose="020B0502040204020203" pitchFamily="34" charset="0"/>
                        </a:rPr>
                        <a:t>40</a:t>
                      </a:r>
                      <a:endParaRPr lang="en-US" sz="1100" dirty="0">
                        <a:effectLst/>
                        <a:latin typeface="Bahnschrift Light" panose="020B0502040204020203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48593860"/>
                  </a:ext>
                </a:extLst>
              </a:tr>
              <a:tr h="20325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cap="all" dirty="0" err="1">
                          <a:effectLst/>
                          <a:latin typeface="Bahnschrift SemiBold" panose="020B0502040204020203" pitchFamily="34" charset="0"/>
                        </a:rPr>
                        <a:t>Illinois+NASA+Google</a:t>
                      </a:r>
                      <a:endParaRPr lang="en-US" sz="1100" dirty="0">
                        <a:effectLst/>
                        <a:latin typeface="Bahnschrift SemiBold" panose="020B0502040204020203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Bahnschrift Light" panose="020B0502040204020203" pitchFamily="34" charset="0"/>
                        </a:rPr>
                        <a:t>2020</a:t>
                      </a:r>
                      <a:endParaRPr lang="en-US" sz="1100" dirty="0">
                        <a:effectLst/>
                        <a:latin typeface="Bahnschrift Light" panose="020B0502040204020203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Bahnschrift Light" panose="020B0502040204020203" pitchFamily="34" charset="0"/>
                        </a:rPr>
                        <a:t>Summit</a:t>
                      </a:r>
                      <a:endParaRPr lang="en-US" sz="1100">
                        <a:effectLst/>
                        <a:latin typeface="Bahnschrift Light" panose="020B0502040204020203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Bahnschrift Light" panose="020B0502040204020203" pitchFamily="34" charset="0"/>
                        </a:rPr>
                        <a:t>7*7</a:t>
                      </a:r>
                      <a:endParaRPr lang="en-US" sz="1100" dirty="0">
                        <a:effectLst/>
                        <a:latin typeface="Bahnschrift Light" panose="020B0502040204020203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Bahnschrift Light" panose="020B0502040204020203" pitchFamily="34" charset="0"/>
                        </a:rPr>
                        <a:t>40</a:t>
                      </a:r>
                      <a:endParaRPr lang="en-US" sz="1100" dirty="0">
                        <a:effectLst/>
                        <a:latin typeface="Bahnschrift Light" panose="020B0502040204020203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64894389"/>
                  </a:ext>
                </a:extLst>
              </a:tr>
              <a:tr h="203259"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200" cap="all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Our work</a:t>
                      </a:r>
                      <a:endParaRPr lang="en-US" sz="1100" b="1" kern="1200" cap="all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Bahnschrift SemiBold" panose="020B0502040204020203" pitchFamily="34" charset="0"/>
                        </a:rPr>
                        <a:t>2021</a:t>
                      </a:r>
                      <a:endParaRPr lang="en-US" sz="1100" dirty="0">
                        <a:effectLst/>
                        <a:latin typeface="Bahnschrift SemiBold" panose="020B0502040204020203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Bahnschrift SemiBold" panose="020B0502040204020203" pitchFamily="34" charset="0"/>
                        </a:rPr>
                        <a:t>The new Sunway Supercomputer</a:t>
                      </a:r>
                      <a:endParaRPr lang="en-US" sz="1100" dirty="0">
                        <a:effectLst/>
                        <a:latin typeface="Bahnschrift SemiBold" panose="020B0502040204020203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Bahnschrift SemiBold" panose="020B0502040204020203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8*8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Bahnschrift SemiBold" panose="020B0502040204020203" pitchFamily="34" charset="0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8111878"/>
                  </a:ext>
                </a:extLst>
              </a:tr>
              <a:tr h="203259"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200" cap="all" dirty="0">
                          <a:solidFill>
                            <a:srgbClr val="000000"/>
                          </a:solidFill>
                          <a:effectLst/>
                          <a:latin typeface="Bahnschrift SemiBold" panose="020B0502040204020203" pitchFamily="34" charset="0"/>
                        </a:rPr>
                        <a:t>Our work</a:t>
                      </a:r>
                      <a:endParaRPr lang="en-US" sz="1100" b="1" kern="1200" cap="all" dirty="0">
                        <a:solidFill>
                          <a:srgbClr val="000000"/>
                        </a:solidFill>
                        <a:effectLst/>
                        <a:latin typeface="Bahnschrift SemiBold" panose="020B0502040204020203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Bahnschrift SemiBold" panose="020B0502040204020203" pitchFamily="34" charset="0"/>
                        </a:rPr>
                        <a:t>2021</a:t>
                      </a:r>
                      <a:endParaRPr lang="en-US" sz="1100" dirty="0">
                        <a:effectLst/>
                        <a:latin typeface="Bahnschrift SemiBold" panose="020B0502040204020203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Bahnschrift SemiBold" panose="020B0502040204020203" pitchFamily="34" charset="0"/>
                        </a:rPr>
                        <a:t>The new Sunway Supercomputer</a:t>
                      </a:r>
                      <a:endParaRPr lang="en-US" sz="1100" dirty="0">
                        <a:effectLst/>
                        <a:latin typeface="Bahnschrift SemiBold" panose="020B0502040204020203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Bahnschrift SemiBold" panose="020B0502040204020203" pitchFamily="34" charset="0"/>
                        </a:rPr>
                        <a:t>10*10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Bahnschrift SemiBold" panose="020B0502040204020203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Bahnschrift SemiBold" panose="020B0502040204020203" pitchFamily="34" charset="0"/>
                        </a:rPr>
                        <a:t>32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Bahnschrift SemiBold" panose="020B0502040204020203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316915"/>
                  </a:ext>
                </a:extLst>
              </a:tr>
              <a:tr h="203259"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Bahnschrift SemiBold" panose="020B0502040204020203" pitchFamily="34" charset="0"/>
                        </a:rPr>
                        <a:t>20*20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Bahnschrift SemiBold" panose="020B0502040204020203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6858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Bahnschrift SemiBold" panose="020B0502040204020203" pitchFamily="34" charset="0"/>
                        </a:rPr>
                        <a:t>16</a:t>
                      </a:r>
                      <a:endParaRPr lang="en-US" sz="1100" kern="1200" dirty="0">
                        <a:solidFill>
                          <a:schemeClr val="dk1"/>
                        </a:solidFill>
                        <a:effectLst/>
                        <a:latin typeface="Bahnschrift SemiBold" panose="020B0502040204020203" pitchFamily="34" charset="0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2172785"/>
                  </a:ext>
                </a:extLst>
              </a:tr>
            </a:tbl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29CFAE13-A103-4396-9812-FBD6E05332CE}"/>
              </a:ext>
            </a:extLst>
          </p:cNvPr>
          <p:cNvSpPr txBox="1"/>
          <p:nvPr/>
        </p:nvSpPr>
        <p:spPr>
          <a:xfrm>
            <a:off x="2120135" y="1738414"/>
            <a:ext cx="52453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Table</a:t>
            </a:r>
            <a:r>
              <a:rPr lang="en-US" sz="1400" i="1" dirty="0"/>
              <a:t>: A broad overview of existing simulators in the field of RQC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3100613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F62F8-F999-2440-A70C-231A5A59A3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780356" cy="273844"/>
          </a:xfrm>
        </p:spPr>
        <p:txBody>
          <a:bodyPr/>
          <a:lstStyle/>
          <a:p>
            <a:fld id="{467F8F79-4EAE-244F-AD62-39263CE2098C}" type="datetime1">
              <a:rPr lang="en-US" smtClean="0"/>
              <a:t>10/28/2021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1D6BF-0144-E84C-92E9-41B84C217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06C4-DED5-B445-98FA-62023581D134}" type="slidenum">
              <a:rPr lang="en-US" smtClean="0"/>
              <a:t>6</a:t>
            </a:fld>
            <a:endParaRPr lang="en-US" dirty="0"/>
          </a:p>
        </p:txBody>
      </p: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C418777E-2C06-4C4B-A6C3-116B3DC7DFFE}"/>
              </a:ext>
            </a:extLst>
          </p:cNvPr>
          <p:cNvCxnSpPr>
            <a:cxnSpLocks/>
          </p:cNvCxnSpPr>
          <p:nvPr/>
        </p:nvCxnSpPr>
        <p:spPr>
          <a:xfrm flipV="1">
            <a:off x="408266" y="1633245"/>
            <a:ext cx="316536" cy="2350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BC233989-0994-4574-8A21-D7B8D3B158EC}"/>
              </a:ext>
            </a:extLst>
          </p:cNvPr>
          <p:cNvCxnSpPr>
            <a:cxnSpLocks/>
          </p:cNvCxnSpPr>
          <p:nvPr/>
        </p:nvCxnSpPr>
        <p:spPr>
          <a:xfrm>
            <a:off x="770408" y="1590609"/>
            <a:ext cx="0" cy="1300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1E77F05E-920A-4700-AC0A-D34519A5D961}"/>
              </a:ext>
            </a:extLst>
          </p:cNvPr>
          <p:cNvCxnSpPr>
            <a:cxnSpLocks/>
          </p:cNvCxnSpPr>
          <p:nvPr/>
        </p:nvCxnSpPr>
        <p:spPr>
          <a:xfrm flipH="1" flipV="1">
            <a:off x="535525" y="1578123"/>
            <a:ext cx="191356" cy="6239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4E6DB57D-649B-4925-B178-CF9F8EA2F259}"/>
              </a:ext>
            </a:extLst>
          </p:cNvPr>
          <p:cNvCxnSpPr>
            <a:cxnSpLocks/>
          </p:cNvCxnSpPr>
          <p:nvPr/>
        </p:nvCxnSpPr>
        <p:spPr>
          <a:xfrm>
            <a:off x="720616" y="1628047"/>
            <a:ext cx="0" cy="2204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10C3F2CC-C597-4087-8E96-CD75C276698A}"/>
              </a:ext>
            </a:extLst>
          </p:cNvPr>
          <p:cNvCxnSpPr>
            <a:cxnSpLocks/>
          </p:cNvCxnSpPr>
          <p:nvPr/>
        </p:nvCxnSpPr>
        <p:spPr>
          <a:xfrm flipH="1" flipV="1">
            <a:off x="656546" y="1562902"/>
            <a:ext cx="116855" cy="381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>
            <a:extLst>
              <a:ext uri="{FF2B5EF4-FFF2-40B4-BE49-F238E27FC236}">
                <a16:creationId xmlns:a16="http://schemas.microsoft.com/office/drawing/2014/main" id="{7FEF0198-6A3A-45D4-8D2D-A3009AD0E821}"/>
              </a:ext>
            </a:extLst>
          </p:cNvPr>
          <p:cNvSpPr txBox="1"/>
          <p:nvPr/>
        </p:nvSpPr>
        <p:spPr>
          <a:xfrm>
            <a:off x="810742" y="1406434"/>
            <a:ext cx="3470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u="sng" dirty="0"/>
              <a:t>Introduction</a:t>
            </a: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FFA10915-8115-4820-85B9-8FE4FA76ACC3}"/>
              </a:ext>
            </a:extLst>
          </p:cNvPr>
          <p:cNvSpPr txBox="1"/>
          <p:nvPr/>
        </p:nvSpPr>
        <p:spPr>
          <a:xfrm>
            <a:off x="810741" y="2378928"/>
            <a:ext cx="3470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rgbClr val="C00000"/>
                </a:solidFill>
              </a:rPr>
              <a:t>Background</a:t>
            </a:r>
            <a:endParaRPr lang="en-US" altLang="zh-CN" sz="2400" u="sng" dirty="0">
              <a:solidFill>
                <a:srgbClr val="C00000"/>
              </a:solidFill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9058DF01-E895-4FB1-BCF8-A552270111FB}"/>
              </a:ext>
            </a:extLst>
          </p:cNvPr>
          <p:cNvSpPr txBox="1"/>
          <p:nvPr/>
        </p:nvSpPr>
        <p:spPr>
          <a:xfrm>
            <a:off x="810742" y="3320161"/>
            <a:ext cx="3470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I</a:t>
            </a:r>
            <a:r>
              <a:rPr lang="en-US" altLang="zh-CN" sz="2400" u="sng" dirty="0"/>
              <a:t>nnovations</a:t>
            </a:r>
          </a:p>
        </p:txBody>
      </p: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7C0ED6C3-64FE-478B-9400-5527BFB7823A}"/>
              </a:ext>
            </a:extLst>
          </p:cNvPr>
          <p:cNvCxnSpPr>
            <a:cxnSpLocks/>
          </p:cNvCxnSpPr>
          <p:nvPr/>
        </p:nvCxnSpPr>
        <p:spPr>
          <a:xfrm flipV="1">
            <a:off x="408266" y="2601096"/>
            <a:ext cx="316536" cy="235032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EC318A54-9C27-4F43-BA4F-696F0B6ED0E5}"/>
              </a:ext>
            </a:extLst>
          </p:cNvPr>
          <p:cNvCxnSpPr>
            <a:cxnSpLocks/>
          </p:cNvCxnSpPr>
          <p:nvPr/>
        </p:nvCxnSpPr>
        <p:spPr>
          <a:xfrm>
            <a:off x="771466" y="2558460"/>
            <a:ext cx="0" cy="13006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D7F8D720-7695-4647-BEFF-85E53C1092ED}"/>
              </a:ext>
            </a:extLst>
          </p:cNvPr>
          <p:cNvCxnSpPr>
            <a:cxnSpLocks/>
          </p:cNvCxnSpPr>
          <p:nvPr/>
        </p:nvCxnSpPr>
        <p:spPr>
          <a:xfrm flipH="1" flipV="1">
            <a:off x="535525" y="2545974"/>
            <a:ext cx="191356" cy="62399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8E9DB041-90F9-43B9-950E-21C52074A67E}"/>
              </a:ext>
            </a:extLst>
          </p:cNvPr>
          <p:cNvCxnSpPr>
            <a:cxnSpLocks/>
          </p:cNvCxnSpPr>
          <p:nvPr/>
        </p:nvCxnSpPr>
        <p:spPr>
          <a:xfrm>
            <a:off x="720616" y="2595898"/>
            <a:ext cx="0" cy="220475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直接连接符 46">
            <a:extLst>
              <a:ext uri="{FF2B5EF4-FFF2-40B4-BE49-F238E27FC236}">
                <a16:creationId xmlns:a16="http://schemas.microsoft.com/office/drawing/2014/main" id="{9BBBAC2B-351C-4C2A-9CCA-4AB4D14EE0D5}"/>
              </a:ext>
            </a:extLst>
          </p:cNvPr>
          <p:cNvCxnSpPr>
            <a:cxnSpLocks/>
          </p:cNvCxnSpPr>
          <p:nvPr/>
        </p:nvCxnSpPr>
        <p:spPr>
          <a:xfrm flipH="1" flipV="1">
            <a:off x="660776" y="2530753"/>
            <a:ext cx="116855" cy="38104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D9D58E9C-1548-4F28-930B-86B9EC3770D5}"/>
              </a:ext>
            </a:extLst>
          </p:cNvPr>
          <p:cNvCxnSpPr>
            <a:cxnSpLocks/>
          </p:cNvCxnSpPr>
          <p:nvPr/>
        </p:nvCxnSpPr>
        <p:spPr>
          <a:xfrm flipV="1">
            <a:off x="408266" y="3468648"/>
            <a:ext cx="316536" cy="23503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FF64B019-9422-4CEE-8EA7-2924C9C613C4}"/>
              </a:ext>
            </a:extLst>
          </p:cNvPr>
          <p:cNvCxnSpPr>
            <a:cxnSpLocks/>
          </p:cNvCxnSpPr>
          <p:nvPr/>
        </p:nvCxnSpPr>
        <p:spPr>
          <a:xfrm>
            <a:off x="770408" y="3426012"/>
            <a:ext cx="0" cy="13006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连接符 50">
            <a:extLst>
              <a:ext uri="{FF2B5EF4-FFF2-40B4-BE49-F238E27FC236}">
                <a16:creationId xmlns:a16="http://schemas.microsoft.com/office/drawing/2014/main" id="{D2EB99B5-CDBB-4275-8F71-7BCC9718D106}"/>
              </a:ext>
            </a:extLst>
          </p:cNvPr>
          <p:cNvCxnSpPr>
            <a:cxnSpLocks/>
          </p:cNvCxnSpPr>
          <p:nvPr/>
        </p:nvCxnSpPr>
        <p:spPr>
          <a:xfrm flipH="1" flipV="1">
            <a:off x="535525" y="3413526"/>
            <a:ext cx="191356" cy="6239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EBD611EE-B18D-4EA3-AE8C-7D20CAF67C4A}"/>
              </a:ext>
            </a:extLst>
          </p:cNvPr>
          <p:cNvCxnSpPr>
            <a:cxnSpLocks/>
          </p:cNvCxnSpPr>
          <p:nvPr/>
        </p:nvCxnSpPr>
        <p:spPr>
          <a:xfrm>
            <a:off x="720616" y="3463450"/>
            <a:ext cx="0" cy="22047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0EAA03D5-1664-43C8-8DD0-DC4FAB578C6D}"/>
              </a:ext>
            </a:extLst>
          </p:cNvPr>
          <p:cNvCxnSpPr>
            <a:cxnSpLocks/>
          </p:cNvCxnSpPr>
          <p:nvPr/>
        </p:nvCxnSpPr>
        <p:spPr>
          <a:xfrm flipH="1" flipV="1">
            <a:off x="656544" y="3398305"/>
            <a:ext cx="116855" cy="3810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61FF70D5-14A9-41D3-AF7A-45000B745DFC}"/>
              </a:ext>
            </a:extLst>
          </p:cNvPr>
          <p:cNvCxnSpPr>
            <a:cxnSpLocks/>
          </p:cNvCxnSpPr>
          <p:nvPr/>
        </p:nvCxnSpPr>
        <p:spPr>
          <a:xfrm flipV="1">
            <a:off x="4572640" y="1633245"/>
            <a:ext cx="316536" cy="23503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D1E3ED81-7702-46E4-B2D7-08F334CC7652}"/>
              </a:ext>
            </a:extLst>
          </p:cNvPr>
          <p:cNvCxnSpPr>
            <a:cxnSpLocks/>
          </p:cNvCxnSpPr>
          <p:nvPr/>
        </p:nvCxnSpPr>
        <p:spPr>
          <a:xfrm>
            <a:off x="4934782" y="1590609"/>
            <a:ext cx="0" cy="13006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444DEE95-2B2F-47AE-89BF-31CC72BA2E04}"/>
              </a:ext>
            </a:extLst>
          </p:cNvPr>
          <p:cNvCxnSpPr>
            <a:cxnSpLocks/>
          </p:cNvCxnSpPr>
          <p:nvPr/>
        </p:nvCxnSpPr>
        <p:spPr>
          <a:xfrm flipH="1" flipV="1">
            <a:off x="4699899" y="1578123"/>
            <a:ext cx="191356" cy="62399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id="{98DC7497-F43D-4827-9D53-81882722CED0}"/>
              </a:ext>
            </a:extLst>
          </p:cNvPr>
          <p:cNvCxnSpPr>
            <a:cxnSpLocks/>
          </p:cNvCxnSpPr>
          <p:nvPr/>
        </p:nvCxnSpPr>
        <p:spPr>
          <a:xfrm>
            <a:off x="4884990" y="1628047"/>
            <a:ext cx="0" cy="220475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DF7F541E-09AA-4250-894E-04E6BAB8F631}"/>
              </a:ext>
            </a:extLst>
          </p:cNvPr>
          <p:cNvCxnSpPr>
            <a:cxnSpLocks/>
          </p:cNvCxnSpPr>
          <p:nvPr/>
        </p:nvCxnSpPr>
        <p:spPr>
          <a:xfrm flipH="1" flipV="1">
            <a:off x="4820920" y="1562902"/>
            <a:ext cx="116855" cy="38104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>
            <a:extLst>
              <a:ext uri="{FF2B5EF4-FFF2-40B4-BE49-F238E27FC236}">
                <a16:creationId xmlns:a16="http://schemas.microsoft.com/office/drawing/2014/main" id="{0B4F4A0C-1AAB-404D-ADA2-F8DF7F7A4C40}"/>
              </a:ext>
            </a:extLst>
          </p:cNvPr>
          <p:cNvSpPr txBox="1"/>
          <p:nvPr/>
        </p:nvSpPr>
        <p:spPr>
          <a:xfrm>
            <a:off x="5020833" y="1406434"/>
            <a:ext cx="4080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u="sng" dirty="0"/>
              <a:t>Performance measurement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0B6E3FA6-AAC6-45FD-9F6B-DE34DA476D8F}"/>
              </a:ext>
            </a:extLst>
          </p:cNvPr>
          <p:cNvSpPr txBox="1"/>
          <p:nvPr/>
        </p:nvSpPr>
        <p:spPr>
          <a:xfrm>
            <a:off x="5020832" y="1947480"/>
            <a:ext cx="2762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u="sng" dirty="0"/>
              <a:t>Performance results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DE08DBC6-47F3-4A74-8C1D-FF44471B9543}"/>
              </a:ext>
            </a:extLst>
          </p:cNvPr>
          <p:cNvSpPr txBox="1"/>
          <p:nvPr/>
        </p:nvSpPr>
        <p:spPr>
          <a:xfrm>
            <a:off x="5020833" y="3996491"/>
            <a:ext cx="2762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Conclusions</a:t>
            </a:r>
            <a:endParaRPr lang="en-US" altLang="zh-CN" sz="2400" u="sng" dirty="0"/>
          </a:p>
        </p:txBody>
      </p: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E4F696F4-B989-4CBA-B2D3-6A68A0E20490}"/>
              </a:ext>
            </a:extLst>
          </p:cNvPr>
          <p:cNvCxnSpPr>
            <a:cxnSpLocks/>
          </p:cNvCxnSpPr>
          <p:nvPr/>
        </p:nvCxnSpPr>
        <p:spPr>
          <a:xfrm flipV="1">
            <a:off x="4572640" y="2169648"/>
            <a:ext cx="316536" cy="235032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8" name="直接连接符 37">
            <a:extLst>
              <a:ext uri="{FF2B5EF4-FFF2-40B4-BE49-F238E27FC236}">
                <a16:creationId xmlns:a16="http://schemas.microsoft.com/office/drawing/2014/main" id="{6808489F-D9B4-4CB6-910E-E62487B2EDD9}"/>
              </a:ext>
            </a:extLst>
          </p:cNvPr>
          <p:cNvCxnSpPr>
            <a:cxnSpLocks/>
          </p:cNvCxnSpPr>
          <p:nvPr/>
        </p:nvCxnSpPr>
        <p:spPr>
          <a:xfrm>
            <a:off x="4935840" y="2127012"/>
            <a:ext cx="0" cy="13006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80796175-226B-4B01-BC99-184DC845D0DD}"/>
              </a:ext>
            </a:extLst>
          </p:cNvPr>
          <p:cNvCxnSpPr>
            <a:cxnSpLocks/>
          </p:cNvCxnSpPr>
          <p:nvPr/>
        </p:nvCxnSpPr>
        <p:spPr>
          <a:xfrm flipH="1" flipV="1">
            <a:off x="4699899" y="2114526"/>
            <a:ext cx="191356" cy="62399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16D2B5CF-885A-46DF-A116-B09EEA989B9B}"/>
              </a:ext>
            </a:extLst>
          </p:cNvPr>
          <p:cNvCxnSpPr>
            <a:cxnSpLocks/>
          </p:cNvCxnSpPr>
          <p:nvPr/>
        </p:nvCxnSpPr>
        <p:spPr>
          <a:xfrm>
            <a:off x="4884990" y="2164450"/>
            <a:ext cx="0" cy="220475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5" name="直接连接符 54">
            <a:extLst>
              <a:ext uri="{FF2B5EF4-FFF2-40B4-BE49-F238E27FC236}">
                <a16:creationId xmlns:a16="http://schemas.microsoft.com/office/drawing/2014/main" id="{F2C7640D-A0B0-4FAB-A41E-4B85FD0B22AF}"/>
              </a:ext>
            </a:extLst>
          </p:cNvPr>
          <p:cNvCxnSpPr>
            <a:cxnSpLocks/>
          </p:cNvCxnSpPr>
          <p:nvPr/>
        </p:nvCxnSpPr>
        <p:spPr>
          <a:xfrm flipH="1" flipV="1">
            <a:off x="4825150" y="2099305"/>
            <a:ext cx="116855" cy="3810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6" name="直接连接符 55">
            <a:extLst>
              <a:ext uri="{FF2B5EF4-FFF2-40B4-BE49-F238E27FC236}">
                <a16:creationId xmlns:a16="http://schemas.microsoft.com/office/drawing/2014/main" id="{DF9E2668-8684-4970-B4E6-D719BB393ECC}"/>
              </a:ext>
            </a:extLst>
          </p:cNvPr>
          <p:cNvCxnSpPr>
            <a:cxnSpLocks/>
          </p:cNvCxnSpPr>
          <p:nvPr/>
        </p:nvCxnSpPr>
        <p:spPr>
          <a:xfrm flipV="1">
            <a:off x="4572640" y="4144978"/>
            <a:ext cx="316536" cy="235032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>
            <a:extLst>
              <a:ext uri="{FF2B5EF4-FFF2-40B4-BE49-F238E27FC236}">
                <a16:creationId xmlns:a16="http://schemas.microsoft.com/office/drawing/2014/main" id="{7302D09A-94D7-43F0-9D97-9E6F8DAEAA24}"/>
              </a:ext>
            </a:extLst>
          </p:cNvPr>
          <p:cNvCxnSpPr>
            <a:cxnSpLocks/>
          </p:cNvCxnSpPr>
          <p:nvPr/>
        </p:nvCxnSpPr>
        <p:spPr>
          <a:xfrm>
            <a:off x="4934782" y="4102342"/>
            <a:ext cx="0" cy="13006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>
            <a:extLst>
              <a:ext uri="{FF2B5EF4-FFF2-40B4-BE49-F238E27FC236}">
                <a16:creationId xmlns:a16="http://schemas.microsoft.com/office/drawing/2014/main" id="{A9FF4718-9B6E-4FFB-AD1C-DE9A36026E30}"/>
              </a:ext>
            </a:extLst>
          </p:cNvPr>
          <p:cNvCxnSpPr>
            <a:cxnSpLocks/>
          </p:cNvCxnSpPr>
          <p:nvPr/>
        </p:nvCxnSpPr>
        <p:spPr>
          <a:xfrm flipH="1" flipV="1">
            <a:off x="4699899" y="4089856"/>
            <a:ext cx="191356" cy="62399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3CC5F0AB-F9E6-4DD9-96AC-5BF296017CA4}"/>
              </a:ext>
            </a:extLst>
          </p:cNvPr>
          <p:cNvCxnSpPr>
            <a:cxnSpLocks/>
          </p:cNvCxnSpPr>
          <p:nvPr/>
        </p:nvCxnSpPr>
        <p:spPr>
          <a:xfrm>
            <a:off x="4884990" y="4139780"/>
            <a:ext cx="0" cy="220475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>
            <a:extLst>
              <a:ext uri="{FF2B5EF4-FFF2-40B4-BE49-F238E27FC236}">
                <a16:creationId xmlns:a16="http://schemas.microsoft.com/office/drawing/2014/main" id="{C2EB234A-AF3D-4C53-A82D-AB440AEA3CC0}"/>
              </a:ext>
            </a:extLst>
          </p:cNvPr>
          <p:cNvCxnSpPr>
            <a:cxnSpLocks/>
          </p:cNvCxnSpPr>
          <p:nvPr/>
        </p:nvCxnSpPr>
        <p:spPr>
          <a:xfrm flipH="1" flipV="1">
            <a:off x="4820918" y="4074635"/>
            <a:ext cx="116855" cy="38104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文本框 61">
            <a:extLst>
              <a:ext uri="{FF2B5EF4-FFF2-40B4-BE49-F238E27FC236}">
                <a16:creationId xmlns:a16="http://schemas.microsoft.com/office/drawing/2014/main" id="{29257A20-06B3-441E-8DB4-942C8010695B}"/>
              </a:ext>
            </a:extLst>
          </p:cNvPr>
          <p:cNvSpPr txBox="1"/>
          <p:nvPr/>
        </p:nvSpPr>
        <p:spPr>
          <a:xfrm>
            <a:off x="1176411" y="1848522"/>
            <a:ext cx="3100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Bahnschrift Light" panose="020B0502040204020203" pitchFamily="34" charset="0"/>
              </a:rPr>
              <a:t>Significance of the paper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Bahnschrift Light" panose="020B0502040204020203" pitchFamily="34" charset="0"/>
              </a:rPr>
              <a:t>Compared with other simulators</a:t>
            </a:r>
          </a:p>
        </p:txBody>
      </p:sp>
      <p:sp>
        <p:nvSpPr>
          <p:cNvPr id="54" name="文本框 53">
            <a:extLst>
              <a:ext uri="{FF2B5EF4-FFF2-40B4-BE49-F238E27FC236}">
                <a16:creationId xmlns:a16="http://schemas.microsoft.com/office/drawing/2014/main" id="{62444D26-054A-41C9-8BFE-82464BBD5508}"/>
              </a:ext>
            </a:extLst>
          </p:cNvPr>
          <p:cNvSpPr txBox="1"/>
          <p:nvPr/>
        </p:nvSpPr>
        <p:spPr>
          <a:xfrm>
            <a:off x="1637696" y="420452"/>
            <a:ext cx="62741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latin typeface="+mj-lt"/>
                <a:ea typeface="思源黑体 CN Heavy" panose="020B0A00000000000000" pitchFamily="34" charset="-122"/>
              </a:rPr>
              <a:t>Outline of presentation</a:t>
            </a:r>
            <a:r>
              <a:rPr lang="en-US" altLang="zh-CN" sz="4000" dirty="0">
                <a:latin typeface="+mj-lt"/>
              </a:rPr>
              <a:t> </a:t>
            </a:r>
            <a:endParaRPr lang="en-US" sz="4000" dirty="0">
              <a:latin typeface="+mj-lt"/>
            </a:endParaRPr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id="{A3EACD13-DD20-4189-88D7-A5CEB959377C}"/>
              </a:ext>
            </a:extLst>
          </p:cNvPr>
          <p:cNvSpPr txBox="1"/>
          <p:nvPr/>
        </p:nvSpPr>
        <p:spPr>
          <a:xfrm>
            <a:off x="1176412" y="2843059"/>
            <a:ext cx="3100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Bahnschrift Light" panose="020B0502040204020203" pitchFamily="34" charset="0"/>
              </a:rPr>
              <a:t>Quantum Simulation Method</a:t>
            </a:r>
            <a:endParaRPr lang="en-US" altLang="zh-CN" sz="1400" dirty="0">
              <a:solidFill>
                <a:schemeClr val="accent5">
                  <a:lumMod val="50000"/>
                </a:schemeClr>
              </a:solidFill>
              <a:latin typeface="Bahnschrift Light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latin typeface="Bahnschrift Light" panose="020B0502040204020203" pitchFamily="34" charset="0"/>
              </a:rPr>
              <a:t>Computing equipment </a:t>
            </a:r>
            <a:endParaRPr lang="en-US" sz="1400" dirty="0">
              <a:solidFill>
                <a:schemeClr val="accent5">
                  <a:lumMod val="50000"/>
                </a:schemeClr>
              </a:solidFill>
              <a:latin typeface="Bahnschrift Light" panose="020B0502040204020203" pitchFamily="34" charset="0"/>
            </a:endParaRP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E4200347-7014-4219-8044-1A88BCBB9884}"/>
              </a:ext>
            </a:extLst>
          </p:cNvPr>
          <p:cNvSpPr txBox="1"/>
          <p:nvPr/>
        </p:nvSpPr>
        <p:spPr>
          <a:xfrm>
            <a:off x="1176410" y="3785435"/>
            <a:ext cx="33822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Bahnschrift Light" panose="020B0502040204020203" pitchFamily="34" charset="0"/>
              </a:rPr>
              <a:t>Parallelism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latin typeface="Bahnschrift Light" panose="020B0502040204020203" pitchFamily="34" charset="0"/>
              </a:rPr>
              <a:t>Fault tolerance and parallel </a:t>
            </a:r>
            <a:br>
              <a:rPr lang="en-US" altLang="zh-CN" sz="1400" dirty="0">
                <a:solidFill>
                  <a:schemeClr val="accent5">
                    <a:lumMod val="50000"/>
                  </a:schemeClr>
                </a:solidFill>
                <a:latin typeface="Bahnschrift Light" panose="020B0502040204020203" pitchFamily="34" charset="0"/>
              </a:rPr>
            </a:b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latin typeface="Bahnschrift Light" panose="020B0502040204020203" pitchFamily="34" charset="0"/>
              </a:rPr>
              <a:t>stability</a:t>
            </a:r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id="{660E0C80-ED09-432F-8CF3-515E76F290AC}"/>
              </a:ext>
            </a:extLst>
          </p:cNvPr>
          <p:cNvSpPr txBox="1"/>
          <p:nvPr/>
        </p:nvSpPr>
        <p:spPr>
          <a:xfrm>
            <a:off x="5477475" y="2419258"/>
            <a:ext cx="310048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Bahnschrift Light" panose="020B0502040204020203" pitchFamily="34" charset="0"/>
              </a:rPr>
              <a:t>Memory requirement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Bahnschrift Light" panose="020B0502040204020203" pitchFamily="34" charset="0"/>
              </a:rPr>
              <a:t>GEMM acceleration on SW26010pro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Bahnschrift Light" panose="020B0502040204020203" pitchFamily="34" charset="0"/>
              </a:rPr>
              <a:t>Tensor permutation acceleration on SW26010pro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accent5">
                    <a:lumMod val="50000"/>
                  </a:schemeClr>
                </a:solidFill>
                <a:latin typeface="Bahnschrift Light" panose="020B0502040204020203" pitchFamily="34" charset="0"/>
              </a:rPr>
              <a:t>Strong scaling and weak scaling results</a:t>
            </a:r>
          </a:p>
        </p:txBody>
      </p:sp>
    </p:spTree>
    <p:extLst>
      <p:ext uri="{BB962C8B-B14F-4D97-AF65-F5344CB8AC3E}">
        <p14:creationId xmlns:p14="http://schemas.microsoft.com/office/powerpoint/2010/main" val="3074307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2ED">
            <a:alpha val="5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B80C53A-E648-4549-AC3E-E4C60AFEA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2800" dirty="0"/>
              <a:t>BACKGROUND</a:t>
            </a:r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F62F8-F999-2440-A70C-231A5A59A3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888423" cy="273844"/>
          </a:xfrm>
        </p:spPr>
        <p:txBody>
          <a:bodyPr/>
          <a:lstStyle/>
          <a:p>
            <a:fld id="{467F8F79-4EAE-244F-AD62-39263CE2098C}" type="datetime1">
              <a:rPr lang="en-US" smtClean="0"/>
              <a:t>10/28/2021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1D6BF-0144-E84C-92E9-41B84C217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06C4-DED5-B445-98FA-62023581D134}" type="slidenum">
              <a:rPr lang="en-US" smtClean="0"/>
              <a:t>7</a:t>
            </a:fld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6E9EF33-8467-0649-80D9-04D07C446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05824"/>
            <a:ext cx="7886700" cy="110367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altLang="zh-CN" sz="2000" b="1" dirty="0"/>
              <a:t>Quantum Simulation Method —— PEPS</a:t>
            </a:r>
            <a:r>
              <a:rPr lang="en-US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Bahnschrift Light Condensed" panose="020B0502040204020203" pitchFamily="34" charset="0"/>
              </a:rPr>
              <a:t>(Projected Entangled-Pair States)</a:t>
            </a:r>
          </a:p>
          <a:p>
            <a:r>
              <a:rPr lang="en-US" altLang="zh-CN" sz="1800" i="1" dirty="0"/>
              <a:t>The PEPS method of simulating quantum many-body systems is built on the framework of tensor network </a:t>
            </a:r>
            <a:r>
              <a:rPr lang="en-US" altLang="zh-CN" sz="1800" i="1" dirty="0">
                <a:solidFill>
                  <a:srgbClr val="FF0000"/>
                </a:solidFill>
              </a:rPr>
              <a:t>evolution</a:t>
            </a:r>
            <a:r>
              <a:rPr lang="en-US" altLang="zh-CN" sz="1800" i="1" dirty="0"/>
              <a:t> and contraction.</a:t>
            </a:r>
          </a:p>
        </p:txBody>
      </p:sp>
      <p:sp>
        <p:nvSpPr>
          <p:cNvPr id="2" name="箭头: 右 1">
            <a:extLst>
              <a:ext uri="{FF2B5EF4-FFF2-40B4-BE49-F238E27FC236}">
                <a16:creationId xmlns:a16="http://schemas.microsoft.com/office/drawing/2014/main" id="{7ED56DA5-000A-4450-82A9-2ED3FC8385A7}"/>
              </a:ext>
            </a:extLst>
          </p:cNvPr>
          <p:cNvSpPr/>
          <p:nvPr/>
        </p:nvSpPr>
        <p:spPr>
          <a:xfrm>
            <a:off x="740484" y="3055321"/>
            <a:ext cx="664753" cy="37816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E5CC5E5A-9790-4830-8F46-043F1FF7B0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8438" y="2025272"/>
            <a:ext cx="2357342" cy="1152709"/>
          </a:xfrm>
          <a:prstGeom prst="rect">
            <a:avLst/>
          </a:prstGeom>
        </p:spPr>
      </p:pic>
      <p:sp>
        <p:nvSpPr>
          <p:cNvPr id="14" name="箭头: 右 13">
            <a:extLst>
              <a:ext uri="{FF2B5EF4-FFF2-40B4-BE49-F238E27FC236}">
                <a16:creationId xmlns:a16="http://schemas.microsoft.com/office/drawing/2014/main" id="{3F7E12FC-9FF7-4FE5-B5BD-70993DD5A2EB}"/>
              </a:ext>
            </a:extLst>
          </p:cNvPr>
          <p:cNvSpPr/>
          <p:nvPr/>
        </p:nvSpPr>
        <p:spPr>
          <a:xfrm>
            <a:off x="4797876" y="2554590"/>
            <a:ext cx="600005" cy="1630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CCFDDA14-C76E-420E-BD02-03C58C272F2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5511" r="48391"/>
          <a:stretch/>
        </p:blipFill>
        <p:spPr>
          <a:xfrm>
            <a:off x="6841282" y="3733467"/>
            <a:ext cx="1498505" cy="907104"/>
          </a:xfrm>
          <a:prstGeom prst="rect">
            <a:avLst/>
          </a:prstGeom>
        </p:spPr>
      </p:pic>
      <p:sp>
        <p:nvSpPr>
          <p:cNvPr id="19" name="矩形 18">
            <a:extLst>
              <a:ext uri="{FF2B5EF4-FFF2-40B4-BE49-F238E27FC236}">
                <a16:creationId xmlns:a16="http://schemas.microsoft.com/office/drawing/2014/main" id="{DE4B9BDC-42D0-4D4B-9B66-AC7A7C034CFB}"/>
              </a:ext>
            </a:extLst>
          </p:cNvPr>
          <p:cNvSpPr/>
          <p:nvPr/>
        </p:nvSpPr>
        <p:spPr>
          <a:xfrm>
            <a:off x="6956548" y="3909936"/>
            <a:ext cx="418462" cy="53942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  <a:buClr>
                <a:schemeClr val="tx2"/>
              </a:buClr>
              <a:buFont typeface="Wingdings" pitchFamily="2" charset="2"/>
              <a:buChar char="u"/>
            </a:pPr>
            <a:endParaRPr lang="en-US" sz="2800" b="1" dirty="0"/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352E247E-3211-454F-8E52-CCAFBD70C8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2054" y="3733947"/>
            <a:ext cx="1387530" cy="832518"/>
          </a:xfrm>
          <a:prstGeom prst="rect">
            <a:avLst/>
          </a:prstGeom>
        </p:spPr>
      </p:pic>
      <p:sp>
        <p:nvSpPr>
          <p:cNvPr id="22" name="箭头: 右 21">
            <a:extLst>
              <a:ext uri="{FF2B5EF4-FFF2-40B4-BE49-F238E27FC236}">
                <a16:creationId xmlns:a16="http://schemas.microsoft.com/office/drawing/2014/main" id="{9BF542A8-A36B-4BC3-8608-03B994F11794}"/>
              </a:ext>
            </a:extLst>
          </p:cNvPr>
          <p:cNvSpPr/>
          <p:nvPr/>
        </p:nvSpPr>
        <p:spPr>
          <a:xfrm>
            <a:off x="4888022" y="4110202"/>
            <a:ext cx="253729" cy="1129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箭头: 右 22">
            <a:extLst>
              <a:ext uri="{FF2B5EF4-FFF2-40B4-BE49-F238E27FC236}">
                <a16:creationId xmlns:a16="http://schemas.microsoft.com/office/drawing/2014/main" id="{7955E125-EDE6-4C67-BBC7-A9B5ACC3D538}"/>
              </a:ext>
            </a:extLst>
          </p:cNvPr>
          <p:cNvSpPr/>
          <p:nvPr/>
        </p:nvSpPr>
        <p:spPr>
          <a:xfrm>
            <a:off x="6557109" y="4094624"/>
            <a:ext cx="354924" cy="1554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左大括号 24">
            <a:extLst>
              <a:ext uri="{FF2B5EF4-FFF2-40B4-BE49-F238E27FC236}">
                <a16:creationId xmlns:a16="http://schemas.microsoft.com/office/drawing/2014/main" id="{3AD7218C-0E98-479D-A121-A54C3A8F6EB1}"/>
              </a:ext>
            </a:extLst>
          </p:cNvPr>
          <p:cNvSpPr/>
          <p:nvPr/>
        </p:nvSpPr>
        <p:spPr>
          <a:xfrm>
            <a:off x="3993407" y="2463461"/>
            <a:ext cx="289516" cy="1627796"/>
          </a:xfrm>
          <a:prstGeom prst="leftBrace">
            <a:avLst>
              <a:gd name="adj1" fmla="val 138408"/>
              <a:gd name="adj2" fmla="val 49234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D467F220-0942-40DD-B54D-29A4EED26815}"/>
              </a:ext>
            </a:extLst>
          </p:cNvPr>
          <p:cNvSpPr txBox="1"/>
          <p:nvPr/>
        </p:nvSpPr>
        <p:spPr>
          <a:xfrm>
            <a:off x="1030778" y="3990568"/>
            <a:ext cx="2680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2">
                    <a:lumMod val="75000"/>
                  </a:schemeClr>
                </a:solidFill>
                <a:latin typeface="Bahnschrift Light" panose="020B0502040204020203" pitchFamily="34" charset="0"/>
              </a:rPr>
              <a:t>Network Evolution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Bahnschrift Light" panose="020B0502040204020203" pitchFamily="34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6D1D9628-1742-4DDB-A644-B8794644295C}"/>
              </a:ext>
            </a:extLst>
          </p:cNvPr>
          <p:cNvSpPr txBox="1"/>
          <p:nvPr/>
        </p:nvSpPr>
        <p:spPr>
          <a:xfrm>
            <a:off x="5241689" y="3158352"/>
            <a:ext cx="2024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2">
                    <a:lumMod val="75000"/>
                  </a:schemeClr>
                </a:solidFill>
                <a:latin typeface="Bahnschrift Light" panose="020B0502040204020203" pitchFamily="34" charset="0"/>
              </a:rPr>
              <a:t>Single-qubit gate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Bahnschrift Light" panose="020B0502040204020203" pitchFamily="34" charset="0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9B31DC36-D34B-4765-A8C3-5B62E1DF646F}"/>
              </a:ext>
            </a:extLst>
          </p:cNvPr>
          <p:cNvSpPr txBox="1"/>
          <p:nvPr/>
        </p:nvSpPr>
        <p:spPr>
          <a:xfrm>
            <a:off x="5242879" y="4525258"/>
            <a:ext cx="2024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2">
                    <a:lumMod val="75000"/>
                  </a:schemeClr>
                </a:solidFill>
                <a:latin typeface="Bahnschrift Light" panose="020B0502040204020203" pitchFamily="34" charset="0"/>
              </a:rPr>
              <a:t>Two-qubit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 </a:t>
            </a:r>
            <a:r>
              <a:rPr lang="en-US" altLang="zh-CN" dirty="0">
                <a:solidFill>
                  <a:schemeClr val="accent2">
                    <a:lumMod val="75000"/>
                  </a:schemeClr>
                </a:solidFill>
                <a:latin typeface="Bahnschrift Light" panose="020B0502040204020203" pitchFamily="34" charset="0"/>
              </a:rPr>
              <a:t>gate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Bahnschrift Light" panose="020B0502040204020203" pitchFamily="34" charset="0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1CB2FB43-57C8-4BAC-B965-B4B558FE427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6816" y="2552168"/>
            <a:ext cx="457584" cy="1249704"/>
          </a:xfrm>
          <a:prstGeom prst="rect">
            <a:avLst/>
          </a:prstGeom>
        </p:spPr>
      </p:pic>
      <p:pic>
        <p:nvPicPr>
          <p:cNvPr id="145" name="图片 144">
            <a:extLst>
              <a:ext uri="{FF2B5EF4-FFF2-40B4-BE49-F238E27FC236}">
                <a16:creationId xmlns:a16="http://schemas.microsoft.com/office/drawing/2014/main" id="{442329CA-34CE-41C3-B619-72E0DC4137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72600" y="1986446"/>
            <a:ext cx="457584" cy="1249704"/>
          </a:xfrm>
          <a:prstGeom prst="rect">
            <a:avLst/>
          </a:prstGeom>
        </p:spPr>
      </p:pic>
      <p:pic>
        <p:nvPicPr>
          <p:cNvPr id="146" name="图片 145">
            <a:extLst>
              <a:ext uri="{FF2B5EF4-FFF2-40B4-BE49-F238E27FC236}">
                <a16:creationId xmlns:a16="http://schemas.microsoft.com/office/drawing/2014/main" id="{7C28DEF5-739B-4FC9-9123-F14817CFBD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72600" y="3365716"/>
            <a:ext cx="457584" cy="1249704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4029BFCB-D4AD-435B-9400-80A9C0819389}"/>
              </a:ext>
            </a:extLst>
          </p:cNvPr>
          <p:cNvSpPr/>
          <p:nvPr/>
        </p:nvSpPr>
        <p:spPr>
          <a:xfrm>
            <a:off x="4489527" y="2463461"/>
            <a:ext cx="216024" cy="2541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  <a:buClr>
                <a:schemeClr val="tx2"/>
              </a:buClr>
            </a:pPr>
            <a:endParaRPr lang="en-US" sz="800" b="1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E9250166-10C7-44DB-B2B1-E4561617466A}"/>
              </a:ext>
            </a:extLst>
          </p:cNvPr>
          <p:cNvSpPr/>
          <p:nvPr/>
        </p:nvSpPr>
        <p:spPr>
          <a:xfrm>
            <a:off x="4550190" y="4106045"/>
            <a:ext cx="294721" cy="144077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  <a:buClr>
                <a:schemeClr val="tx2"/>
              </a:buClr>
            </a:pPr>
            <a:endParaRPr lang="en-US" sz="800" b="1" dirty="0"/>
          </a:p>
        </p:txBody>
      </p:sp>
      <p:grpSp>
        <p:nvGrpSpPr>
          <p:cNvPr id="248" name="组合 247">
            <a:extLst>
              <a:ext uri="{FF2B5EF4-FFF2-40B4-BE49-F238E27FC236}">
                <a16:creationId xmlns:a16="http://schemas.microsoft.com/office/drawing/2014/main" id="{EE617CC8-5E27-4FFB-8E79-7B590B1EC87A}"/>
              </a:ext>
            </a:extLst>
          </p:cNvPr>
          <p:cNvGrpSpPr/>
          <p:nvPr/>
        </p:nvGrpSpPr>
        <p:grpSpPr>
          <a:xfrm>
            <a:off x="1494144" y="2392117"/>
            <a:ext cx="2491289" cy="1568350"/>
            <a:chOff x="1494144" y="2392117"/>
            <a:chExt cx="2491289" cy="1568350"/>
          </a:xfrm>
        </p:grpSpPr>
        <p:sp>
          <p:nvSpPr>
            <p:cNvPr id="147" name="平行四边形 146">
              <a:extLst>
                <a:ext uri="{FF2B5EF4-FFF2-40B4-BE49-F238E27FC236}">
                  <a16:creationId xmlns:a16="http://schemas.microsoft.com/office/drawing/2014/main" id="{A63A0FA4-E4D5-410F-A51B-C6A4C36307A5}"/>
                </a:ext>
              </a:extLst>
            </p:cNvPr>
            <p:cNvSpPr/>
            <p:nvPr/>
          </p:nvSpPr>
          <p:spPr>
            <a:xfrm>
              <a:off x="1503121" y="3351666"/>
              <a:ext cx="1077098" cy="221184"/>
            </a:xfrm>
            <a:prstGeom prst="parallelogram">
              <a:avLst>
                <a:gd name="adj" fmla="val 112010"/>
              </a:avLst>
            </a:prstGeom>
            <a:solidFill>
              <a:schemeClr val="accent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平行四边形 147">
              <a:extLst>
                <a:ext uri="{FF2B5EF4-FFF2-40B4-BE49-F238E27FC236}">
                  <a16:creationId xmlns:a16="http://schemas.microsoft.com/office/drawing/2014/main" id="{3A32FB58-826B-404B-BE7C-B9A67EBE1965}"/>
                </a:ext>
              </a:extLst>
            </p:cNvPr>
            <p:cNvSpPr/>
            <p:nvPr/>
          </p:nvSpPr>
          <p:spPr>
            <a:xfrm>
              <a:off x="1494144" y="2544400"/>
              <a:ext cx="1092478" cy="229918"/>
            </a:xfrm>
            <a:prstGeom prst="parallelogram">
              <a:avLst>
                <a:gd name="adj" fmla="val 112010"/>
              </a:avLst>
            </a:prstGeom>
            <a:solidFill>
              <a:schemeClr val="accent1">
                <a:alpha val="67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矩形 148">
              <a:extLst>
                <a:ext uri="{FF2B5EF4-FFF2-40B4-BE49-F238E27FC236}">
                  <a16:creationId xmlns:a16="http://schemas.microsoft.com/office/drawing/2014/main" id="{64AA6DD0-2F5F-4826-B76D-DAE618F8ADE4}"/>
                </a:ext>
              </a:extLst>
            </p:cNvPr>
            <p:cNvSpPr/>
            <p:nvPr/>
          </p:nvSpPr>
          <p:spPr>
            <a:xfrm>
              <a:off x="1494144" y="2774317"/>
              <a:ext cx="836064" cy="800738"/>
            </a:xfrm>
            <a:prstGeom prst="rect">
              <a:avLst/>
            </a:prstGeom>
            <a:noFill/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平行四边形 149">
              <a:extLst>
                <a:ext uri="{FF2B5EF4-FFF2-40B4-BE49-F238E27FC236}">
                  <a16:creationId xmlns:a16="http://schemas.microsoft.com/office/drawing/2014/main" id="{22A7D256-DDB0-4A1D-BE28-24E0652785EA}"/>
                </a:ext>
              </a:extLst>
            </p:cNvPr>
            <p:cNvSpPr/>
            <p:nvPr/>
          </p:nvSpPr>
          <p:spPr>
            <a:xfrm rot="5400000" flipV="1">
              <a:off x="1943088" y="2931524"/>
              <a:ext cx="1030657" cy="256412"/>
            </a:xfrm>
            <a:prstGeom prst="parallelogram">
              <a:avLst>
                <a:gd name="adj" fmla="val 90038"/>
              </a:avLst>
            </a:prstGeom>
            <a:noFill/>
            <a:ln w="63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1" name="直接连接符 150">
              <a:extLst>
                <a:ext uri="{FF2B5EF4-FFF2-40B4-BE49-F238E27FC236}">
                  <a16:creationId xmlns:a16="http://schemas.microsoft.com/office/drawing/2014/main" id="{C2AE9987-2221-4958-9F70-E334804107B5}"/>
                </a:ext>
              </a:extLst>
            </p:cNvPr>
            <p:cNvCxnSpPr>
              <a:cxnSpLocks/>
            </p:cNvCxnSpPr>
            <p:nvPr/>
          </p:nvCxnSpPr>
          <p:spPr>
            <a:xfrm>
              <a:off x="1612684" y="2774317"/>
              <a:ext cx="0" cy="80073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直接连接符 151">
              <a:extLst>
                <a:ext uri="{FF2B5EF4-FFF2-40B4-BE49-F238E27FC236}">
                  <a16:creationId xmlns:a16="http://schemas.microsoft.com/office/drawing/2014/main" id="{0A7EF5C3-CAE6-47A4-8E22-AA94482E5046}"/>
                </a:ext>
              </a:extLst>
            </p:cNvPr>
            <p:cNvCxnSpPr>
              <a:cxnSpLocks/>
            </p:cNvCxnSpPr>
            <p:nvPr/>
          </p:nvCxnSpPr>
          <p:spPr>
            <a:xfrm>
              <a:off x="1733383" y="2774317"/>
              <a:ext cx="0" cy="80073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3" name="直接连接符 152">
              <a:extLst>
                <a:ext uri="{FF2B5EF4-FFF2-40B4-BE49-F238E27FC236}">
                  <a16:creationId xmlns:a16="http://schemas.microsoft.com/office/drawing/2014/main" id="{E39786FA-B848-42FF-B45B-3C72B83939BA}"/>
                </a:ext>
              </a:extLst>
            </p:cNvPr>
            <p:cNvCxnSpPr>
              <a:cxnSpLocks/>
            </p:cNvCxnSpPr>
            <p:nvPr/>
          </p:nvCxnSpPr>
          <p:spPr>
            <a:xfrm>
              <a:off x="1850157" y="2774317"/>
              <a:ext cx="0" cy="80073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4" name="直接连接符 153">
              <a:extLst>
                <a:ext uri="{FF2B5EF4-FFF2-40B4-BE49-F238E27FC236}">
                  <a16:creationId xmlns:a16="http://schemas.microsoft.com/office/drawing/2014/main" id="{62557ADE-79AF-4629-8437-3B16AFCA2EC7}"/>
                </a:ext>
              </a:extLst>
            </p:cNvPr>
            <p:cNvCxnSpPr>
              <a:cxnSpLocks/>
            </p:cNvCxnSpPr>
            <p:nvPr/>
          </p:nvCxnSpPr>
          <p:spPr>
            <a:xfrm>
              <a:off x="1972071" y="2774317"/>
              <a:ext cx="0" cy="80073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5" name="直接连接符 154">
              <a:extLst>
                <a:ext uri="{FF2B5EF4-FFF2-40B4-BE49-F238E27FC236}">
                  <a16:creationId xmlns:a16="http://schemas.microsoft.com/office/drawing/2014/main" id="{D4E87210-284F-4E5D-B784-DE049D764F83}"/>
                </a:ext>
              </a:extLst>
            </p:cNvPr>
            <p:cNvCxnSpPr>
              <a:cxnSpLocks/>
            </p:cNvCxnSpPr>
            <p:nvPr/>
          </p:nvCxnSpPr>
          <p:spPr>
            <a:xfrm>
              <a:off x="2092035" y="2774317"/>
              <a:ext cx="0" cy="80073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6" name="直接连接符 155">
              <a:extLst>
                <a:ext uri="{FF2B5EF4-FFF2-40B4-BE49-F238E27FC236}">
                  <a16:creationId xmlns:a16="http://schemas.microsoft.com/office/drawing/2014/main" id="{DC4D133B-79B0-4471-B7DA-82073E9FF134}"/>
                </a:ext>
              </a:extLst>
            </p:cNvPr>
            <p:cNvCxnSpPr>
              <a:cxnSpLocks/>
            </p:cNvCxnSpPr>
            <p:nvPr/>
          </p:nvCxnSpPr>
          <p:spPr>
            <a:xfrm>
              <a:off x="2211999" y="2774317"/>
              <a:ext cx="0" cy="80073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7" name="直接连接符 156">
              <a:extLst>
                <a:ext uri="{FF2B5EF4-FFF2-40B4-BE49-F238E27FC236}">
                  <a16:creationId xmlns:a16="http://schemas.microsoft.com/office/drawing/2014/main" id="{281FEB96-634F-45A7-A567-41FD0C10F264}"/>
                </a:ext>
              </a:extLst>
            </p:cNvPr>
            <p:cNvCxnSpPr>
              <a:cxnSpLocks/>
            </p:cNvCxnSpPr>
            <p:nvPr/>
          </p:nvCxnSpPr>
          <p:spPr>
            <a:xfrm>
              <a:off x="2368761" y="2737519"/>
              <a:ext cx="0" cy="80073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8" name="直接连接符 157">
              <a:extLst>
                <a:ext uri="{FF2B5EF4-FFF2-40B4-BE49-F238E27FC236}">
                  <a16:creationId xmlns:a16="http://schemas.microsoft.com/office/drawing/2014/main" id="{0209BC7B-83CE-4470-83C7-72E23CEFE685}"/>
                </a:ext>
              </a:extLst>
            </p:cNvPr>
            <p:cNvCxnSpPr>
              <a:cxnSpLocks/>
            </p:cNvCxnSpPr>
            <p:nvPr/>
          </p:nvCxnSpPr>
          <p:spPr>
            <a:xfrm>
              <a:off x="2404823" y="2708081"/>
              <a:ext cx="0" cy="80073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9" name="直接连接符 158">
              <a:extLst>
                <a:ext uri="{FF2B5EF4-FFF2-40B4-BE49-F238E27FC236}">
                  <a16:creationId xmlns:a16="http://schemas.microsoft.com/office/drawing/2014/main" id="{0B50F579-62AF-4763-9FFF-BB0D54F418BF}"/>
                </a:ext>
              </a:extLst>
            </p:cNvPr>
            <p:cNvCxnSpPr>
              <a:cxnSpLocks/>
            </p:cNvCxnSpPr>
            <p:nvPr/>
          </p:nvCxnSpPr>
          <p:spPr>
            <a:xfrm>
              <a:off x="2438678" y="2676433"/>
              <a:ext cx="0" cy="80073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0" name="直接连接符 159">
              <a:extLst>
                <a:ext uri="{FF2B5EF4-FFF2-40B4-BE49-F238E27FC236}">
                  <a16:creationId xmlns:a16="http://schemas.microsoft.com/office/drawing/2014/main" id="{9B580C3E-F309-4D08-A049-152E55CC17E7}"/>
                </a:ext>
              </a:extLst>
            </p:cNvPr>
            <p:cNvCxnSpPr>
              <a:cxnSpLocks/>
            </p:cNvCxnSpPr>
            <p:nvPr/>
          </p:nvCxnSpPr>
          <p:spPr>
            <a:xfrm>
              <a:off x="2474741" y="2643316"/>
              <a:ext cx="0" cy="80073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1" name="直接连接符 160">
              <a:extLst>
                <a:ext uri="{FF2B5EF4-FFF2-40B4-BE49-F238E27FC236}">
                  <a16:creationId xmlns:a16="http://schemas.microsoft.com/office/drawing/2014/main" id="{874C3C31-32F7-4472-B978-0E97AA32A6CF}"/>
                </a:ext>
              </a:extLst>
            </p:cNvPr>
            <p:cNvCxnSpPr>
              <a:cxnSpLocks/>
            </p:cNvCxnSpPr>
            <p:nvPr/>
          </p:nvCxnSpPr>
          <p:spPr>
            <a:xfrm>
              <a:off x="2512276" y="2609313"/>
              <a:ext cx="0" cy="80073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2" name="直接连接符 161">
              <a:extLst>
                <a:ext uri="{FF2B5EF4-FFF2-40B4-BE49-F238E27FC236}">
                  <a16:creationId xmlns:a16="http://schemas.microsoft.com/office/drawing/2014/main" id="{0DE99AF9-59FC-4973-BCAA-ADAA6D2EB35F}"/>
                </a:ext>
              </a:extLst>
            </p:cNvPr>
            <p:cNvCxnSpPr>
              <a:cxnSpLocks/>
            </p:cNvCxnSpPr>
            <p:nvPr/>
          </p:nvCxnSpPr>
          <p:spPr>
            <a:xfrm>
              <a:off x="2547603" y="2576783"/>
              <a:ext cx="0" cy="800738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3" name="左大括号 162">
              <a:extLst>
                <a:ext uri="{FF2B5EF4-FFF2-40B4-BE49-F238E27FC236}">
                  <a16:creationId xmlns:a16="http://schemas.microsoft.com/office/drawing/2014/main" id="{49C4501E-F2D1-4594-8113-108B9F0AF125}"/>
                </a:ext>
              </a:extLst>
            </p:cNvPr>
            <p:cNvSpPr/>
            <p:nvPr/>
          </p:nvSpPr>
          <p:spPr>
            <a:xfrm rot="16200000">
              <a:off x="1883367" y="3233014"/>
              <a:ext cx="57327" cy="835773"/>
            </a:xfrm>
            <a:prstGeom prst="leftBrace">
              <a:avLst>
                <a:gd name="adj1" fmla="val 92742"/>
                <a:gd name="adj2" fmla="val 5024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左大括号 163">
              <a:extLst>
                <a:ext uri="{FF2B5EF4-FFF2-40B4-BE49-F238E27FC236}">
                  <a16:creationId xmlns:a16="http://schemas.microsoft.com/office/drawing/2014/main" id="{9F6BB42B-07CF-4DFF-80CB-FB484831ADF0}"/>
                </a:ext>
              </a:extLst>
            </p:cNvPr>
            <p:cNvSpPr/>
            <p:nvPr/>
          </p:nvSpPr>
          <p:spPr>
            <a:xfrm rot="13569232">
              <a:off x="2475224" y="3342987"/>
              <a:ext cx="31793" cy="346944"/>
            </a:xfrm>
            <a:prstGeom prst="leftBrace">
              <a:avLst>
                <a:gd name="adj1" fmla="val 92742"/>
                <a:gd name="adj2" fmla="val 5024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文本框 164">
              <a:extLst>
                <a:ext uri="{FF2B5EF4-FFF2-40B4-BE49-F238E27FC236}">
                  <a16:creationId xmlns:a16="http://schemas.microsoft.com/office/drawing/2014/main" id="{A89269F8-2607-43B0-B984-821A4278E7F5}"/>
                </a:ext>
              </a:extLst>
            </p:cNvPr>
            <p:cNvSpPr txBox="1"/>
            <p:nvPr/>
          </p:nvSpPr>
          <p:spPr>
            <a:xfrm>
              <a:off x="1780449" y="3597936"/>
              <a:ext cx="2453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1"/>
                  </a:solidFill>
                </a:rPr>
                <a:t>M</a:t>
              </a:r>
            </a:p>
          </p:txBody>
        </p:sp>
        <p:cxnSp>
          <p:nvCxnSpPr>
            <p:cNvPr id="166" name="直接连接符 165">
              <a:extLst>
                <a:ext uri="{FF2B5EF4-FFF2-40B4-BE49-F238E27FC236}">
                  <a16:creationId xmlns:a16="http://schemas.microsoft.com/office/drawing/2014/main" id="{DC1E1E10-E94E-47A8-A355-6DD0C95B6543}"/>
                </a:ext>
              </a:extLst>
            </p:cNvPr>
            <p:cNvCxnSpPr>
              <a:cxnSpLocks/>
            </p:cNvCxnSpPr>
            <p:nvPr/>
          </p:nvCxnSpPr>
          <p:spPr>
            <a:xfrm>
              <a:off x="1532696" y="2738255"/>
              <a:ext cx="836064" cy="0"/>
            </a:xfrm>
            <a:prstGeom prst="line">
              <a:avLst/>
            </a:prstGeom>
            <a:ln w="63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7" name="直接连接符 166">
              <a:extLst>
                <a:ext uri="{FF2B5EF4-FFF2-40B4-BE49-F238E27FC236}">
                  <a16:creationId xmlns:a16="http://schemas.microsoft.com/office/drawing/2014/main" id="{2BA8C634-8047-469D-BD65-2BD62BC41B94}"/>
                </a:ext>
              </a:extLst>
            </p:cNvPr>
            <p:cNvCxnSpPr>
              <a:cxnSpLocks/>
            </p:cNvCxnSpPr>
            <p:nvPr/>
          </p:nvCxnSpPr>
          <p:spPr>
            <a:xfrm>
              <a:off x="1568759" y="2710288"/>
              <a:ext cx="836064" cy="0"/>
            </a:xfrm>
            <a:prstGeom prst="line">
              <a:avLst/>
            </a:prstGeom>
            <a:ln w="63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8" name="直接连接符 167">
              <a:extLst>
                <a:ext uri="{FF2B5EF4-FFF2-40B4-BE49-F238E27FC236}">
                  <a16:creationId xmlns:a16="http://schemas.microsoft.com/office/drawing/2014/main" id="{5ED2FC17-B382-43AF-B6EA-CAD178E50924}"/>
                </a:ext>
              </a:extLst>
            </p:cNvPr>
            <p:cNvCxnSpPr>
              <a:cxnSpLocks/>
            </p:cNvCxnSpPr>
            <p:nvPr/>
          </p:nvCxnSpPr>
          <p:spPr>
            <a:xfrm>
              <a:off x="1602614" y="2676433"/>
              <a:ext cx="836064" cy="0"/>
            </a:xfrm>
            <a:prstGeom prst="line">
              <a:avLst/>
            </a:prstGeom>
            <a:ln w="63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9" name="直接连接符 168">
              <a:extLst>
                <a:ext uri="{FF2B5EF4-FFF2-40B4-BE49-F238E27FC236}">
                  <a16:creationId xmlns:a16="http://schemas.microsoft.com/office/drawing/2014/main" id="{C6378023-9007-4D27-BDB2-DEBFDEB67968}"/>
                </a:ext>
              </a:extLst>
            </p:cNvPr>
            <p:cNvCxnSpPr>
              <a:cxnSpLocks/>
            </p:cNvCxnSpPr>
            <p:nvPr/>
          </p:nvCxnSpPr>
          <p:spPr>
            <a:xfrm>
              <a:off x="1638677" y="2647144"/>
              <a:ext cx="836064" cy="0"/>
            </a:xfrm>
            <a:prstGeom prst="line">
              <a:avLst/>
            </a:prstGeom>
            <a:ln w="63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0" name="直接连接符 169">
              <a:extLst>
                <a:ext uri="{FF2B5EF4-FFF2-40B4-BE49-F238E27FC236}">
                  <a16:creationId xmlns:a16="http://schemas.microsoft.com/office/drawing/2014/main" id="{08754F23-1D58-4B63-B211-AAEE1299C620}"/>
                </a:ext>
              </a:extLst>
            </p:cNvPr>
            <p:cNvCxnSpPr>
              <a:cxnSpLocks/>
            </p:cNvCxnSpPr>
            <p:nvPr/>
          </p:nvCxnSpPr>
          <p:spPr>
            <a:xfrm>
              <a:off x="1674003" y="2612554"/>
              <a:ext cx="836064" cy="0"/>
            </a:xfrm>
            <a:prstGeom prst="line">
              <a:avLst/>
            </a:prstGeom>
            <a:ln w="63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1" name="直接连接符 170">
              <a:extLst>
                <a:ext uri="{FF2B5EF4-FFF2-40B4-BE49-F238E27FC236}">
                  <a16:creationId xmlns:a16="http://schemas.microsoft.com/office/drawing/2014/main" id="{A0B68680-8735-4C03-B367-6B6BDA6A303B}"/>
                </a:ext>
              </a:extLst>
            </p:cNvPr>
            <p:cNvCxnSpPr>
              <a:cxnSpLocks/>
            </p:cNvCxnSpPr>
            <p:nvPr/>
          </p:nvCxnSpPr>
          <p:spPr>
            <a:xfrm>
              <a:off x="1711538" y="2580026"/>
              <a:ext cx="836064" cy="0"/>
            </a:xfrm>
            <a:prstGeom prst="line">
              <a:avLst/>
            </a:prstGeom>
            <a:ln w="63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2" name="直接连接符 171">
              <a:extLst>
                <a:ext uri="{FF2B5EF4-FFF2-40B4-BE49-F238E27FC236}">
                  <a16:creationId xmlns:a16="http://schemas.microsoft.com/office/drawing/2014/main" id="{32B447E4-44F7-4880-B657-733A744732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12076" y="2544225"/>
              <a:ext cx="265704" cy="230267"/>
            </a:xfrm>
            <a:prstGeom prst="line">
              <a:avLst/>
            </a:prstGeom>
            <a:ln w="63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3" name="直接连接符 172">
              <a:extLst>
                <a:ext uri="{FF2B5EF4-FFF2-40B4-BE49-F238E27FC236}">
                  <a16:creationId xmlns:a16="http://schemas.microsoft.com/office/drawing/2014/main" id="{41E0F545-0A37-4879-BB65-0F69902091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89556" y="2545008"/>
              <a:ext cx="265704" cy="230267"/>
            </a:xfrm>
            <a:prstGeom prst="line">
              <a:avLst/>
            </a:prstGeom>
            <a:ln w="63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4" name="直接连接符 173">
              <a:extLst>
                <a:ext uri="{FF2B5EF4-FFF2-40B4-BE49-F238E27FC236}">
                  <a16:creationId xmlns:a16="http://schemas.microsoft.com/office/drawing/2014/main" id="{F64D54B0-E390-49EA-9663-A0912BD9B71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71309" y="2543746"/>
              <a:ext cx="265704" cy="230267"/>
            </a:xfrm>
            <a:prstGeom prst="line">
              <a:avLst/>
            </a:prstGeom>
            <a:ln w="63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5" name="直接连接符 174">
              <a:extLst>
                <a:ext uri="{FF2B5EF4-FFF2-40B4-BE49-F238E27FC236}">
                  <a16:creationId xmlns:a16="http://schemas.microsoft.com/office/drawing/2014/main" id="{60D515A9-5069-4000-952F-C13D487695D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850425" y="2543746"/>
              <a:ext cx="265704" cy="230267"/>
            </a:xfrm>
            <a:prstGeom prst="line">
              <a:avLst/>
            </a:prstGeom>
            <a:ln w="63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6" name="直接连接符 175">
              <a:extLst>
                <a:ext uri="{FF2B5EF4-FFF2-40B4-BE49-F238E27FC236}">
                  <a16:creationId xmlns:a16="http://schemas.microsoft.com/office/drawing/2014/main" id="{E87A9F4D-A07F-481D-9C5F-1AF6A017907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30817" y="2543746"/>
              <a:ext cx="265704" cy="230267"/>
            </a:xfrm>
            <a:prstGeom prst="line">
              <a:avLst/>
            </a:prstGeom>
            <a:ln w="63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7" name="直接连接符 176">
              <a:extLst>
                <a:ext uri="{FF2B5EF4-FFF2-40B4-BE49-F238E27FC236}">
                  <a16:creationId xmlns:a16="http://schemas.microsoft.com/office/drawing/2014/main" id="{8E3F371E-2005-47B3-B097-D5CF8E55F3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11076" y="2543746"/>
              <a:ext cx="265704" cy="230267"/>
            </a:xfrm>
            <a:prstGeom prst="line">
              <a:avLst/>
            </a:prstGeom>
            <a:ln w="63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8" name="文本框 177">
              <a:extLst>
                <a:ext uri="{FF2B5EF4-FFF2-40B4-BE49-F238E27FC236}">
                  <a16:creationId xmlns:a16="http://schemas.microsoft.com/office/drawing/2014/main" id="{AD341274-D919-437B-A257-FB208ED53639}"/>
                </a:ext>
              </a:extLst>
            </p:cNvPr>
            <p:cNvSpPr txBox="1"/>
            <p:nvPr/>
          </p:nvSpPr>
          <p:spPr>
            <a:xfrm rot="18583486">
              <a:off x="2377549" y="3405107"/>
              <a:ext cx="30744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1"/>
                  </a:solidFill>
                </a:rPr>
                <a:t>N</a:t>
              </a:r>
            </a:p>
          </p:txBody>
        </p:sp>
        <p:grpSp>
          <p:nvGrpSpPr>
            <p:cNvPr id="179" name="组合 178">
              <a:extLst>
                <a:ext uri="{FF2B5EF4-FFF2-40B4-BE49-F238E27FC236}">
                  <a16:creationId xmlns:a16="http://schemas.microsoft.com/office/drawing/2014/main" id="{3119C2D5-61B2-4988-B02E-F2EB982253A3}"/>
                </a:ext>
              </a:extLst>
            </p:cNvPr>
            <p:cNvGrpSpPr/>
            <p:nvPr/>
          </p:nvGrpSpPr>
          <p:grpSpPr>
            <a:xfrm>
              <a:off x="2824798" y="2782095"/>
              <a:ext cx="852272" cy="840141"/>
              <a:chOff x="7455906" y="3834774"/>
              <a:chExt cx="868591" cy="856228"/>
            </a:xfrm>
          </p:grpSpPr>
          <p:cxnSp>
            <p:nvCxnSpPr>
              <p:cNvPr id="180" name="直接连接符 179">
                <a:extLst>
                  <a:ext uri="{FF2B5EF4-FFF2-40B4-BE49-F238E27FC236}">
                    <a16:creationId xmlns:a16="http://schemas.microsoft.com/office/drawing/2014/main" id="{2A51685B-B853-4630-9DFE-7815C247AF6E}"/>
                  </a:ext>
                </a:extLst>
              </p:cNvPr>
              <p:cNvCxnSpPr>
                <a:cxnSpLocks/>
                <a:stCxn id="189" idx="2"/>
                <a:endCxn id="237" idx="0"/>
              </p:cNvCxnSpPr>
              <p:nvPr/>
            </p:nvCxnSpPr>
            <p:spPr>
              <a:xfrm>
                <a:off x="7758289" y="3920044"/>
                <a:ext cx="0" cy="685689"/>
              </a:xfrm>
              <a:prstGeom prst="line">
                <a:avLst/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1" name="直接连接符 180">
                <a:extLst>
                  <a:ext uri="{FF2B5EF4-FFF2-40B4-BE49-F238E27FC236}">
                    <a16:creationId xmlns:a16="http://schemas.microsoft.com/office/drawing/2014/main" id="{91E34229-3977-49DF-90A7-0B751B8A5568}"/>
                  </a:ext>
                </a:extLst>
              </p:cNvPr>
              <p:cNvCxnSpPr>
                <a:cxnSpLocks/>
                <a:stCxn id="191" idx="2"/>
                <a:endCxn id="239" idx="0"/>
              </p:cNvCxnSpPr>
              <p:nvPr/>
            </p:nvCxnSpPr>
            <p:spPr>
              <a:xfrm>
                <a:off x="7888163" y="3920043"/>
                <a:ext cx="0" cy="685689"/>
              </a:xfrm>
              <a:prstGeom prst="line">
                <a:avLst/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2" name="直接连接符 181">
                <a:extLst>
                  <a:ext uri="{FF2B5EF4-FFF2-40B4-BE49-F238E27FC236}">
                    <a16:creationId xmlns:a16="http://schemas.microsoft.com/office/drawing/2014/main" id="{B362E0B6-9CD5-45FE-8F6C-A242FA4A1C18}"/>
                  </a:ext>
                </a:extLst>
              </p:cNvPr>
              <p:cNvCxnSpPr>
                <a:cxnSpLocks/>
                <a:stCxn id="193" idx="2"/>
                <a:endCxn id="241" idx="0"/>
              </p:cNvCxnSpPr>
              <p:nvPr/>
            </p:nvCxnSpPr>
            <p:spPr>
              <a:xfrm>
                <a:off x="8022115" y="3920043"/>
                <a:ext cx="0" cy="685689"/>
              </a:xfrm>
              <a:prstGeom prst="line">
                <a:avLst/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3" name="直接连接符 182">
                <a:extLst>
                  <a:ext uri="{FF2B5EF4-FFF2-40B4-BE49-F238E27FC236}">
                    <a16:creationId xmlns:a16="http://schemas.microsoft.com/office/drawing/2014/main" id="{7B5B9280-DE6B-492D-A9FA-D603613B9D74}"/>
                  </a:ext>
                </a:extLst>
              </p:cNvPr>
              <p:cNvCxnSpPr>
                <a:cxnSpLocks/>
                <a:stCxn id="192" idx="2"/>
                <a:endCxn id="240" idx="0"/>
              </p:cNvCxnSpPr>
              <p:nvPr/>
            </p:nvCxnSpPr>
            <p:spPr>
              <a:xfrm>
                <a:off x="8151989" y="3920044"/>
                <a:ext cx="0" cy="685689"/>
              </a:xfrm>
              <a:prstGeom prst="line">
                <a:avLst/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4" name="直接连接符 183">
                <a:extLst>
                  <a:ext uri="{FF2B5EF4-FFF2-40B4-BE49-F238E27FC236}">
                    <a16:creationId xmlns:a16="http://schemas.microsoft.com/office/drawing/2014/main" id="{F78A5194-A23A-4873-AD6F-45740FB4434B}"/>
                  </a:ext>
                </a:extLst>
              </p:cNvPr>
              <p:cNvCxnSpPr>
                <a:cxnSpLocks/>
                <a:stCxn id="194" idx="2"/>
                <a:endCxn id="242" idx="0"/>
              </p:cNvCxnSpPr>
              <p:nvPr/>
            </p:nvCxnSpPr>
            <p:spPr>
              <a:xfrm>
                <a:off x="8281863" y="3920043"/>
                <a:ext cx="0" cy="685689"/>
              </a:xfrm>
              <a:prstGeom prst="line">
                <a:avLst/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5" name="直接连接符 184">
                <a:extLst>
                  <a:ext uri="{FF2B5EF4-FFF2-40B4-BE49-F238E27FC236}">
                    <a16:creationId xmlns:a16="http://schemas.microsoft.com/office/drawing/2014/main" id="{20A7284D-0A5B-447C-A0D4-A8BDC701C542}"/>
                  </a:ext>
                </a:extLst>
              </p:cNvPr>
              <p:cNvCxnSpPr>
                <a:cxnSpLocks/>
                <a:stCxn id="190" idx="2"/>
                <a:endCxn id="238" idx="0"/>
              </p:cNvCxnSpPr>
              <p:nvPr/>
            </p:nvCxnSpPr>
            <p:spPr>
              <a:xfrm>
                <a:off x="7628415" y="3920043"/>
                <a:ext cx="0" cy="685689"/>
              </a:xfrm>
              <a:prstGeom prst="line">
                <a:avLst/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6" name="直接连接符 185">
                <a:extLst>
                  <a:ext uri="{FF2B5EF4-FFF2-40B4-BE49-F238E27FC236}">
                    <a16:creationId xmlns:a16="http://schemas.microsoft.com/office/drawing/2014/main" id="{29013BAD-4770-43CF-A3F8-CF7F81D18242}"/>
                  </a:ext>
                </a:extLst>
              </p:cNvPr>
              <p:cNvCxnSpPr>
                <a:stCxn id="188" idx="2"/>
                <a:endCxn id="236" idx="0"/>
              </p:cNvCxnSpPr>
              <p:nvPr/>
            </p:nvCxnSpPr>
            <p:spPr>
              <a:xfrm>
                <a:off x="7498541" y="3920043"/>
                <a:ext cx="0" cy="685689"/>
              </a:xfrm>
              <a:prstGeom prst="line">
                <a:avLst/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7" name="直接连接符 186">
                <a:extLst>
                  <a:ext uri="{FF2B5EF4-FFF2-40B4-BE49-F238E27FC236}">
                    <a16:creationId xmlns:a16="http://schemas.microsoft.com/office/drawing/2014/main" id="{5EE4BB36-85A1-43BC-9674-BBAB1568B002}"/>
                  </a:ext>
                </a:extLst>
              </p:cNvPr>
              <p:cNvCxnSpPr>
                <a:stCxn id="188" idx="3"/>
                <a:endCxn id="194" idx="1"/>
              </p:cNvCxnSpPr>
              <p:nvPr/>
            </p:nvCxnSpPr>
            <p:spPr>
              <a:xfrm>
                <a:off x="7541175" y="3877409"/>
                <a:ext cx="698053" cy="0"/>
              </a:xfrm>
              <a:prstGeom prst="line">
                <a:avLst/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8" name="矩形 187">
                <a:extLst>
                  <a:ext uri="{FF2B5EF4-FFF2-40B4-BE49-F238E27FC236}">
                    <a16:creationId xmlns:a16="http://schemas.microsoft.com/office/drawing/2014/main" id="{E2BD7FF5-87BD-457C-95EE-5DE76FE67C57}"/>
                  </a:ext>
                </a:extLst>
              </p:cNvPr>
              <p:cNvSpPr/>
              <p:nvPr/>
            </p:nvSpPr>
            <p:spPr>
              <a:xfrm>
                <a:off x="7455906" y="3834774"/>
                <a:ext cx="85269" cy="8526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9" name="矩形 188">
                <a:extLst>
                  <a:ext uri="{FF2B5EF4-FFF2-40B4-BE49-F238E27FC236}">
                    <a16:creationId xmlns:a16="http://schemas.microsoft.com/office/drawing/2014/main" id="{E9C51907-A727-489A-8025-5A9044B0A8D9}"/>
                  </a:ext>
                </a:extLst>
              </p:cNvPr>
              <p:cNvSpPr/>
              <p:nvPr/>
            </p:nvSpPr>
            <p:spPr>
              <a:xfrm>
                <a:off x="7715654" y="3834775"/>
                <a:ext cx="85269" cy="8526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0" name="矩形 189">
                <a:extLst>
                  <a:ext uri="{FF2B5EF4-FFF2-40B4-BE49-F238E27FC236}">
                    <a16:creationId xmlns:a16="http://schemas.microsoft.com/office/drawing/2014/main" id="{0808AF07-B87C-48DA-913E-9BB64CC357CF}"/>
                  </a:ext>
                </a:extLst>
              </p:cNvPr>
              <p:cNvSpPr/>
              <p:nvPr/>
            </p:nvSpPr>
            <p:spPr>
              <a:xfrm>
                <a:off x="7585780" y="3834774"/>
                <a:ext cx="85269" cy="8526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矩形 190">
                <a:extLst>
                  <a:ext uri="{FF2B5EF4-FFF2-40B4-BE49-F238E27FC236}">
                    <a16:creationId xmlns:a16="http://schemas.microsoft.com/office/drawing/2014/main" id="{CA62A52A-971D-4767-A554-1C8A7D005EDD}"/>
                  </a:ext>
                </a:extLst>
              </p:cNvPr>
              <p:cNvSpPr/>
              <p:nvPr/>
            </p:nvSpPr>
            <p:spPr>
              <a:xfrm>
                <a:off x="7845528" y="3834774"/>
                <a:ext cx="85269" cy="8526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矩形 191">
                <a:extLst>
                  <a:ext uri="{FF2B5EF4-FFF2-40B4-BE49-F238E27FC236}">
                    <a16:creationId xmlns:a16="http://schemas.microsoft.com/office/drawing/2014/main" id="{02B3F779-671C-4E90-B2BE-7FA911816443}"/>
                  </a:ext>
                </a:extLst>
              </p:cNvPr>
              <p:cNvSpPr/>
              <p:nvPr/>
            </p:nvSpPr>
            <p:spPr>
              <a:xfrm>
                <a:off x="8109354" y="3834775"/>
                <a:ext cx="85269" cy="8526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矩形 192">
                <a:extLst>
                  <a:ext uri="{FF2B5EF4-FFF2-40B4-BE49-F238E27FC236}">
                    <a16:creationId xmlns:a16="http://schemas.microsoft.com/office/drawing/2014/main" id="{70B70063-7584-4521-83CA-2F34EDD50EFF}"/>
                  </a:ext>
                </a:extLst>
              </p:cNvPr>
              <p:cNvSpPr/>
              <p:nvPr/>
            </p:nvSpPr>
            <p:spPr>
              <a:xfrm>
                <a:off x="7979480" y="3834774"/>
                <a:ext cx="85269" cy="8526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矩形 193">
                <a:extLst>
                  <a:ext uri="{FF2B5EF4-FFF2-40B4-BE49-F238E27FC236}">
                    <a16:creationId xmlns:a16="http://schemas.microsoft.com/office/drawing/2014/main" id="{7228AF0A-BC37-4CA3-81AF-EF454E2AC569}"/>
                  </a:ext>
                </a:extLst>
              </p:cNvPr>
              <p:cNvSpPr/>
              <p:nvPr/>
            </p:nvSpPr>
            <p:spPr>
              <a:xfrm>
                <a:off x="8239228" y="3834774"/>
                <a:ext cx="85269" cy="8526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5" name="直接连接符 194">
                <a:extLst>
                  <a:ext uri="{FF2B5EF4-FFF2-40B4-BE49-F238E27FC236}">
                    <a16:creationId xmlns:a16="http://schemas.microsoft.com/office/drawing/2014/main" id="{DD980906-9EB7-4EA7-8EC6-EA22CEE0A2E0}"/>
                  </a:ext>
                </a:extLst>
              </p:cNvPr>
              <p:cNvCxnSpPr>
                <a:stCxn id="196" idx="3"/>
                <a:endCxn id="202" idx="1"/>
              </p:cNvCxnSpPr>
              <p:nvPr/>
            </p:nvCxnSpPr>
            <p:spPr>
              <a:xfrm>
                <a:off x="7541175" y="4005312"/>
                <a:ext cx="698053" cy="0"/>
              </a:xfrm>
              <a:prstGeom prst="line">
                <a:avLst/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6" name="矩形 195">
                <a:extLst>
                  <a:ext uri="{FF2B5EF4-FFF2-40B4-BE49-F238E27FC236}">
                    <a16:creationId xmlns:a16="http://schemas.microsoft.com/office/drawing/2014/main" id="{209D7D4B-0D80-4CBF-869D-2442634B1CAF}"/>
                  </a:ext>
                </a:extLst>
              </p:cNvPr>
              <p:cNvSpPr/>
              <p:nvPr/>
            </p:nvSpPr>
            <p:spPr>
              <a:xfrm>
                <a:off x="7455906" y="3962677"/>
                <a:ext cx="85269" cy="8526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矩形 196">
                <a:extLst>
                  <a:ext uri="{FF2B5EF4-FFF2-40B4-BE49-F238E27FC236}">
                    <a16:creationId xmlns:a16="http://schemas.microsoft.com/office/drawing/2014/main" id="{BC3ED244-8788-4076-8498-0E0C7C9B2486}"/>
                  </a:ext>
                </a:extLst>
              </p:cNvPr>
              <p:cNvSpPr/>
              <p:nvPr/>
            </p:nvSpPr>
            <p:spPr>
              <a:xfrm>
                <a:off x="7715654" y="3962678"/>
                <a:ext cx="85269" cy="8526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矩形 197">
                <a:extLst>
                  <a:ext uri="{FF2B5EF4-FFF2-40B4-BE49-F238E27FC236}">
                    <a16:creationId xmlns:a16="http://schemas.microsoft.com/office/drawing/2014/main" id="{65C1A082-A0FC-4764-B06B-1313734724ED}"/>
                  </a:ext>
                </a:extLst>
              </p:cNvPr>
              <p:cNvSpPr/>
              <p:nvPr/>
            </p:nvSpPr>
            <p:spPr>
              <a:xfrm>
                <a:off x="7585780" y="3962677"/>
                <a:ext cx="85269" cy="8526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矩形 198">
                <a:extLst>
                  <a:ext uri="{FF2B5EF4-FFF2-40B4-BE49-F238E27FC236}">
                    <a16:creationId xmlns:a16="http://schemas.microsoft.com/office/drawing/2014/main" id="{EA890E91-3B2E-47B0-8A69-FDF6ECB4E4FA}"/>
                  </a:ext>
                </a:extLst>
              </p:cNvPr>
              <p:cNvSpPr/>
              <p:nvPr/>
            </p:nvSpPr>
            <p:spPr>
              <a:xfrm>
                <a:off x="7845528" y="3962677"/>
                <a:ext cx="85269" cy="8526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矩形 199">
                <a:extLst>
                  <a:ext uri="{FF2B5EF4-FFF2-40B4-BE49-F238E27FC236}">
                    <a16:creationId xmlns:a16="http://schemas.microsoft.com/office/drawing/2014/main" id="{3114979A-42CF-4453-B111-EC3ED8B0C0C9}"/>
                  </a:ext>
                </a:extLst>
              </p:cNvPr>
              <p:cNvSpPr/>
              <p:nvPr/>
            </p:nvSpPr>
            <p:spPr>
              <a:xfrm>
                <a:off x="8109354" y="3962678"/>
                <a:ext cx="85269" cy="8526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矩形 200">
                <a:extLst>
                  <a:ext uri="{FF2B5EF4-FFF2-40B4-BE49-F238E27FC236}">
                    <a16:creationId xmlns:a16="http://schemas.microsoft.com/office/drawing/2014/main" id="{ECED0CFA-0A69-46F1-A4CC-60D7E3D34B95}"/>
                  </a:ext>
                </a:extLst>
              </p:cNvPr>
              <p:cNvSpPr/>
              <p:nvPr/>
            </p:nvSpPr>
            <p:spPr>
              <a:xfrm>
                <a:off x="7979480" y="3962677"/>
                <a:ext cx="85269" cy="8526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矩形 201">
                <a:extLst>
                  <a:ext uri="{FF2B5EF4-FFF2-40B4-BE49-F238E27FC236}">
                    <a16:creationId xmlns:a16="http://schemas.microsoft.com/office/drawing/2014/main" id="{FDD2AB74-8F6D-4838-9CBB-B1EED4D83775}"/>
                  </a:ext>
                </a:extLst>
              </p:cNvPr>
              <p:cNvSpPr/>
              <p:nvPr/>
            </p:nvSpPr>
            <p:spPr>
              <a:xfrm>
                <a:off x="8239228" y="3962677"/>
                <a:ext cx="85269" cy="8526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3" name="直接连接符 202">
                <a:extLst>
                  <a:ext uri="{FF2B5EF4-FFF2-40B4-BE49-F238E27FC236}">
                    <a16:creationId xmlns:a16="http://schemas.microsoft.com/office/drawing/2014/main" id="{19646796-C41E-45E5-B702-4FBAD68CC6B0}"/>
                  </a:ext>
                </a:extLst>
              </p:cNvPr>
              <p:cNvCxnSpPr>
                <a:stCxn id="204" idx="3"/>
                <a:endCxn id="210" idx="1"/>
              </p:cNvCxnSpPr>
              <p:nvPr/>
            </p:nvCxnSpPr>
            <p:spPr>
              <a:xfrm>
                <a:off x="7541175" y="4135642"/>
                <a:ext cx="698053" cy="0"/>
              </a:xfrm>
              <a:prstGeom prst="line">
                <a:avLst/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4" name="矩形 203">
                <a:extLst>
                  <a:ext uri="{FF2B5EF4-FFF2-40B4-BE49-F238E27FC236}">
                    <a16:creationId xmlns:a16="http://schemas.microsoft.com/office/drawing/2014/main" id="{88E8F7BB-60A0-4323-AB14-61DA8F0DE30B}"/>
                  </a:ext>
                </a:extLst>
              </p:cNvPr>
              <p:cNvSpPr/>
              <p:nvPr/>
            </p:nvSpPr>
            <p:spPr>
              <a:xfrm>
                <a:off x="7455906" y="4093007"/>
                <a:ext cx="85269" cy="8526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矩形 204">
                <a:extLst>
                  <a:ext uri="{FF2B5EF4-FFF2-40B4-BE49-F238E27FC236}">
                    <a16:creationId xmlns:a16="http://schemas.microsoft.com/office/drawing/2014/main" id="{FB4D8AAE-9552-495E-9992-686C5FEE284E}"/>
                  </a:ext>
                </a:extLst>
              </p:cNvPr>
              <p:cNvSpPr/>
              <p:nvPr/>
            </p:nvSpPr>
            <p:spPr>
              <a:xfrm>
                <a:off x="7715654" y="4093008"/>
                <a:ext cx="85269" cy="8526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矩形 205">
                <a:extLst>
                  <a:ext uri="{FF2B5EF4-FFF2-40B4-BE49-F238E27FC236}">
                    <a16:creationId xmlns:a16="http://schemas.microsoft.com/office/drawing/2014/main" id="{010A33A9-8942-4A17-A5BA-162CB243B81F}"/>
                  </a:ext>
                </a:extLst>
              </p:cNvPr>
              <p:cNvSpPr/>
              <p:nvPr/>
            </p:nvSpPr>
            <p:spPr>
              <a:xfrm>
                <a:off x="7585780" y="4093007"/>
                <a:ext cx="85269" cy="8526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矩形 206">
                <a:extLst>
                  <a:ext uri="{FF2B5EF4-FFF2-40B4-BE49-F238E27FC236}">
                    <a16:creationId xmlns:a16="http://schemas.microsoft.com/office/drawing/2014/main" id="{E8C04928-1E26-493E-A004-28F2CA976B96}"/>
                  </a:ext>
                </a:extLst>
              </p:cNvPr>
              <p:cNvSpPr/>
              <p:nvPr/>
            </p:nvSpPr>
            <p:spPr>
              <a:xfrm>
                <a:off x="7845528" y="4093007"/>
                <a:ext cx="85269" cy="8526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矩形 207">
                <a:extLst>
                  <a:ext uri="{FF2B5EF4-FFF2-40B4-BE49-F238E27FC236}">
                    <a16:creationId xmlns:a16="http://schemas.microsoft.com/office/drawing/2014/main" id="{C3B5AE76-7160-4D34-8ADC-B10D9977539D}"/>
                  </a:ext>
                </a:extLst>
              </p:cNvPr>
              <p:cNvSpPr/>
              <p:nvPr/>
            </p:nvSpPr>
            <p:spPr>
              <a:xfrm>
                <a:off x="8109354" y="4093008"/>
                <a:ext cx="85269" cy="8526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矩形 208">
                <a:extLst>
                  <a:ext uri="{FF2B5EF4-FFF2-40B4-BE49-F238E27FC236}">
                    <a16:creationId xmlns:a16="http://schemas.microsoft.com/office/drawing/2014/main" id="{BBBFCDBC-9458-4F18-87C6-A0A2623DC97B}"/>
                  </a:ext>
                </a:extLst>
              </p:cNvPr>
              <p:cNvSpPr/>
              <p:nvPr/>
            </p:nvSpPr>
            <p:spPr>
              <a:xfrm>
                <a:off x="7979480" y="4093007"/>
                <a:ext cx="85269" cy="8526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矩形 209">
                <a:extLst>
                  <a:ext uri="{FF2B5EF4-FFF2-40B4-BE49-F238E27FC236}">
                    <a16:creationId xmlns:a16="http://schemas.microsoft.com/office/drawing/2014/main" id="{CE9B2F2E-0506-412F-BA70-8A4CC15C820D}"/>
                  </a:ext>
                </a:extLst>
              </p:cNvPr>
              <p:cNvSpPr/>
              <p:nvPr/>
            </p:nvSpPr>
            <p:spPr>
              <a:xfrm>
                <a:off x="8239228" y="4093007"/>
                <a:ext cx="85269" cy="8526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1" name="直接连接符 210">
                <a:extLst>
                  <a:ext uri="{FF2B5EF4-FFF2-40B4-BE49-F238E27FC236}">
                    <a16:creationId xmlns:a16="http://schemas.microsoft.com/office/drawing/2014/main" id="{373310E2-D6A9-496E-9328-2E105C01FBD6}"/>
                  </a:ext>
                </a:extLst>
              </p:cNvPr>
              <p:cNvCxnSpPr>
                <a:stCxn id="212" idx="3"/>
                <a:endCxn id="218" idx="1"/>
              </p:cNvCxnSpPr>
              <p:nvPr/>
            </p:nvCxnSpPr>
            <p:spPr>
              <a:xfrm>
                <a:off x="7541175" y="4263545"/>
                <a:ext cx="698053" cy="0"/>
              </a:xfrm>
              <a:prstGeom prst="line">
                <a:avLst/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12" name="矩形 211">
                <a:extLst>
                  <a:ext uri="{FF2B5EF4-FFF2-40B4-BE49-F238E27FC236}">
                    <a16:creationId xmlns:a16="http://schemas.microsoft.com/office/drawing/2014/main" id="{ABF763E2-83D3-4701-BD7F-9DEE0A878CB4}"/>
                  </a:ext>
                </a:extLst>
              </p:cNvPr>
              <p:cNvSpPr/>
              <p:nvPr/>
            </p:nvSpPr>
            <p:spPr>
              <a:xfrm>
                <a:off x="7455906" y="4220910"/>
                <a:ext cx="85269" cy="8526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矩形 212">
                <a:extLst>
                  <a:ext uri="{FF2B5EF4-FFF2-40B4-BE49-F238E27FC236}">
                    <a16:creationId xmlns:a16="http://schemas.microsoft.com/office/drawing/2014/main" id="{EA58B424-868E-4740-B456-2E4E03BADF22}"/>
                  </a:ext>
                </a:extLst>
              </p:cNvPr>
              <p:cNvSpPr/>
              <p:nvPr/>
            </p:nvSpPr>
            <p:spPr>
              <a:xfrm>
                <a:off x="7715654" y="4220911"/>
                <a:ext cx="85269" cy="8526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矩形 213">
                <a:extLst>
                  <a:ext uri="{FF2B5EF4-FFF2-40B4-BE49-F238E27FC236}">
                    <a16:creationId xmlns:a16="http://schemas.microsoft.com/office/drawing/2014/main" id="{7C300C8F-AC69-477E-A8E7-97E2D39AAAF8}"/>
                  </a:ext>
                </a:extLst>
              </p:cNvPr>
              <p:cNvSpPr/>
              <p:nvPr/>
            </p:nvSpPr>
            <p:spPr>
              <a:xfrm>
                <a:off x="7585780" y="4220910"/>
                <a:ext cx="85269" cy="8526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矩形 214">
                <a:extLst>
                  <a:ext uri="{FF2B5EF4-FFF2-40B4-BE49-F238E27FC236}">
                    <a16:creationId xmlns:a16="http://schemas.microsoft.com/office/drawing/2014/main" id="{03928E7A-31B3-456A-A5D6-B44715FDC207}"/>
                  </a:ext>
                </a:extLst>
              </p:cNvPr>
              <p:cNvSpPr/>
              <p:nvPr/>
            </p:nvSpPr>
            <p:spPr>
              <a:xfrm>
                <a:off x="7845528" y="4220910"/>
                <a:ext cx="85269" cy="8526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矩形 215">
                <a:extLst>
                  <a:ext uri="{FF2B5EF4-FFF2-40B4-BE49-F238E27FC236}">
                    <a16:creationId xmlns:a16="http://schemas.microsoft.com/office/drawing/2014/main" id="{66240FFF-CD9C-4996-9D51-C8AEF1A3A20C}"/>
                  </a:ext>
                </a:extLst>
              </p:cNvPr>
              <p:cNvSpPr/>
              <p:nvPr/>
            </p:nvSpPr>
            <p:spPr>
              <a:xfrm>
                <a:off x="8109354" y="4220911"/>
                <a:ext cx="85269" cy="8526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矩形 216">
                <a:extLst>
                  <a:ext uri="{FF2B5EF4-FFF2-40B4-BE49-F238E27FC236}">
                    <a16:creationId xmlns:a16="http://schemas.microsoft.com/office/drawing/2014/main" id="{17E2F303-96DC-4848-ACD1-9F70EAAFE83A}"/>
                  </a:ext>
                </a:extLst>
              </p:cNvPr>
              <p:cNvSpPr/>
              <p:nvPr/>
            </p:nvSpPr>
            <p:spPr>
              <a:xfrm>
                <a:off x="7979480" y="4220910"/>
                <a:ext cx="85269" cy="8526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矩形 217">
                <a:extLst>
                  <a:ext uri="{FF2B5EF4-FFF2-40B4-BE49-F238E27FC236}">
                    <a16:creationId xmlns:a16="http://schemas.microsoft.com/office/drawing/2014/main" id="{A6E66E2E-9F99-42DA-978A-080FC2BA52E1}"/>
                  </a:ext>
                </a:extLst>
              </p:cNvPr>
              <p:cNvSpPr/>
              <p:nvPr/>
            </p:nvSpPr>
            <p:spPr>
              <a:xfrm>
                <a:off x="8239228" y="4220910"/>
                <a:ext cx="85269" cy="8526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19" name="直接连接符 218">
                <a:extLst>
                  <a:ext uri="{FF2B5EF4-FFF2-40B4-BE49-F238E27FC236}">
                    <a16:creationId xmlns:a16="http://schemas.microsoft.com/office/drawing/2014/main" id="{3859BC0D-7CB2-48E3-80D4-28C869763306}"/>
                  </a:ext>
                </a:extLst>
              </p:cNvPr>
              <p:cNvCxnSpPr>
                <a:stCxn id="220" idx="3"/>
                <a:endCxn id="226" idx="1"/>
              </p:cNvCxnSpPr>
              <p:nvPr/>
            </p:nvCxnSpPr>
            <p:spPr>
              <a:xfrm>
                <a:off x="7541175" y="4390134"/>
                <a:ext cx="698053" cy="0"/>
              </a:xfrm>
              <a:prstGeom prst="line">
                <a:avLst/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20" name="矩形 219">
                <a:extLst>
                  <a:ext uri="{FF2B5EF4-FFF2-40B4-BE49-F238E27FC236}">
                    <a16:creationId xmlns:a16="http://schemas.microsoft.com/office/drawing/2014/main" id="{81E49BEE-8140-446F-9153-20722ED123CC}"/>
                  </a:ext>
                </a:extLst>
              </p:cNvPr>
              <p:cNvSpPr/>
              <p:nvPr/>
            </p:nvSpPr>
            <p:spPr>
              <a:xfrm>
                <a:off x="7455906" y="4347499"/>
                <a:ext cx="85269" cy="8526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矩形 220">
                <a:extLst>
                  <a:ext uri="{FF2B5EF4-FFF2-40B4-BE49-F238E27FC236}">
                    <a16:creationId xmlns:a16="http://schemas.microsoft.com/office/drawing/2014/main" id="{63E4114C-5ABB-45B2-A42D-6A76F936220C}"/>
                  </a:ext>
                </a:extLst>
              </p:cNvPr>
              <p:cNvSpPr/>
              <p:nvPr/>
            </p:nvSpPr>
            <p:spPr>
              <a:xfrm>
                <a:off x="7715654" y="4347500"/>
                <a:ext cx="85269" cy="8526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矩形 221">
                <a:extLst>
                  <a:ext uri="{FF2B5EF4-FFF2-40B4-BE49-F238E27FC236}">
                    <a16:creationId xmlns:a16="http://schemas.microsoft.com/office/drawing/2014/main" id="{11E8A45B-877D-4CD5-946B-8F09590588AD}"/>
                  </a:ext>
                </a:extLst>
              </p:cNvPr>
              <p:cNvSpPr/>
              <p:nvPr/>
            </p:nvSpPr>
            <p:spPr>
              <a:xfrm>
                <a:off x="7585780" y="4347499"/>
                <a:ext cx="85269" cy="8526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3" name="矩形 222">
                <a:extLst>
                  <a:ext uri="{FF2B5EF4-FFF2-40B4-BE49-F238E27FC236}">
                    <a16:creationId xmlns:a16="http://schemas.microsoft.com/office/drawing/2014/main" id="{31E477FB-D2AC-40A6-8E05-FD2D646D5478}"/>
                  </a:ext>
                </a:extLst>
              </p:cNvPr>
              <p:cNvSpPr/>
              <p:nvPr/>
            </p:nvSpPr>
            <p:spPr>
              <a:xfrm>
                <a:off x="7845528" y="4347499"/>
                <a:ext cx="85269" cy="8526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4" name="矩形 223">
                <a:extLst>
                  <a:ext uri="{FF2B5EF4-FFF2-40B4-BE49-F238E27FC236}">
                    <a16:creationId xmlns:a16="http://schemas.microsoft.com/office/drawing/2014/main" id="{3422E5A5-A325-48D3-86AE-8BD2721A970B}"/>
                  </a:ext>
                </a:extLst>
              </p:cNvPr>
              <p:cNvSpPr/>
              <p:nvPr/>
            </p:nvSpPr>
            <p:spPr>
              <a:xfrm>
                <a:off x="8109354" y="4347500"/>
                <a:ext cx="85269" cy="8526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5" name="矩形 224">
                <a:extLst>
                  <a:ext uri="{FF2B5EF4-FFF2-40B4-BE49-F238E27FC236}">
                    <a16:creationId xmlns:a16="http://schemas.microsoft.com/office/drawing/2014/main" id="{B7AB4A40-C371-499A-BCA9-2FF9AAF6F21C}"/>
                  </a:ext>
                </a:extLst>
              </p:cNvPr>
              <p:cNvSpPr/>
              <p:nvPr/>
            </p:nvSpPr>
            <p:spPr>
              <a:xfrm>
                <a:off x="7979480" y="4347499"/>
                <a:ext cx="85269" cy="8526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6" name="矩形 225">
                <a:extLst>
                  <a:ext uri="{FF2B5EF4-FFF2-40B4-BE49-F238E27FC236}">
                    <a16:creationId xmlns:a16="http://schemas.microsoft.com/office/drawing/2014/main" id="{054485C9-8A4C-4085-B0CD-83AF455836D7}"/>
                  </a:ext>
                </a:extLst>
              </p:cNvPr>
              <p:cNvSpPr/>
              <p:nvPr/>
            </p:nvSpPr>
            <p:spPr>
              <a:xfrm>
                <a:off x="8239228" y="4347499"/>
                <a:ext cx="85269" cy="8526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7" name="直接连接符 226">
                <a:extLst>
                  <a:ext uri="{FF2B5EF4-FFF2-40B4-BE49-F238E27FC236}">
                    <a16:creationId xmlns:a16="http://schemas.microsoft.com/office/drawing/2014/main" id="{7041E484-5560-469F-B5AB-392A3DA43F4C}"/>
                  </a:ext>
                </a:extLst>
              </p:cNvPr>
              <p:cNvCxnSpPr>
                <a:stCxn id="228" idx="3"/>
                <a:endCxn id="234" idx="1"/>
              </p:cNvCxnSpPr>
              <p:nvPr/>
            </p:nvCxnSpPr>
            <p:spPr>
              <a:xfrm>
                <a:off x="7541175" y="4520464"/>
                <a:ext cx="698053" cy="0"/>
              </a:xfrm>
              <a:prstGeom prst="line">
                <a:avLst/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28" name="矩形 227">
                <a:extLst>
                  <a:ext uri="{FF2B5EF4-FFF2-40B4-BE49-F238E27FC236}">
                    <a16:creationId xmlns:a16="http://schemas.microsoft.com/office/drawing/2014/main" id="{6367138A-699A-4AB8-B953-D32782B2CB8D}"/>
                  </a:ext>
                </a:extLst>
              </p:cNvPr>
              <p:cNvSpPr/>
              <p:nvPr/>
            </p:nvSpPr>
            <p:spPr>
              <a:xfrm>
                <a:off x="7455906" y="4477829"/>
                <a:ext cx="85269" cy="8526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矩形 228">
                <a:extLst>
                  <a:ext uri="{FF2B5EF4-FFF2-40B4-BE49-F238E27FC236}">
                    <a16:creationId xmlns:a16="http://schemas.microsoft.com/office/drawing/2014/main" id="{CE377609-E59E-4251-A89F-A6F02E5D1F3D}"/>
                  </a:ext>
                </a:extLst>
              </p:cNvPr>
              <p:cNvSpPr/>
              <p:nvPr/>
            </p:nvSpPr>
            <p:spPr>
              <a:xfrm>
                <a:off x="7715654" y="4477830"/>
                <a:ext cx="85269" cy="8526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0" name="矩形 229">
                <a:extLst>
                  <a:ext uri="{FF2B5EF4-FFF2-40B4-BE49-F238E27FC236}">
                    <a16:creationId xmlns:a16="http://schemas.microsoft.com/office/drawing/2014/main" id="{4F70254C-4BBC-4081-9A07-AA02E51AC906}"/>
                  </a:ext>
                </a:extLst>
              </p:cNvPr>
              <p:cNvSpPr/>
              <p:nvPr/>
            </p:nvSpPr>
            <p:spPr>
              <a:xfrm>
                <a:off x="7585780" y="4477829"/>
                <a:ext cx="85269" cy="8526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矩形 230">
                <a:extLst>
                  <a:ext uri="{FF2B5EF4-FFF2-40B4-BE49-F238E27FC236}">
                    <a16:creationId xmlns:a16="http://schemas.microsoft.com/office/drawing/2014/main" id="{C2EED72D-9176-459A-998D-4EC4C065039D}"/>
                  </a:ext>
                </a:extLst>
              </p:cNvPr>
              <p:cNvSpPr/>
              <p:nvPr/>
            </p:nvSpPr>
            <p:spPr>
              <a:xfrm>
                <a:off x="7845528" y="4477829"/>
                <a:ext cx="85269" cy="8526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2" name="矩形 231">
                <a:extLst>
                  <a:ext uri="{FF2B5EF4-FFF2-40B4-BE49-F238E27FC236}">
                    <a16:creationId xmlns:a16="http://schemas.microsoft.com/office/drawing/2014/main" id="{7D3FCA14-08DC-41F7-B1E5-E1B09B7CED22}"/>
                  </a:ext>
                </a:extLst>
              </p:cNvPr>
              <p:cNvSpPr/>
              <p:nvPr/>
            </p:nvSpPr>
            <p:spPr>
              <a:xfrm>
                <a:off x="8109354" y="4477830"/>
                <a:ext cx="85269" cy="8526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矩形 232">
                <a:extLst>
                  <a:ext uri="{FF2B5EF4-FFF2-40B4-BE49-F238E27FC236}">
                    <a16:creationId xmlns:a16="http://schemas.microsoft.com/office/drawing/2014/main" id="{742FC7C1-5FB8-48B1-851F-785453D66792}"/>
                  </a:ext>
                </a:extLst>
              </p:cNvPr>
              <p:cNvSpPr/>
              <p:nvPr/>
            </p:nvSpPr>
            <p:spPr>
              <a:xfrm>
                <a:off x="7979480" y="4477829"/>
                <a:ext cx="85269" cy="8526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4" name="矩形 233">
                <a:extLst>
                  <a:ext uri="{FF2B5EF4-FFF2-40B4-BE49-F238E27FC236}">
                    <a16:creationId xmlns:a16="http://schemas.microsoft.com/office/drawing/2014/main" id="{ECEDFE2C-358E-49B3-8FAF-639C35485A4C}"/>
                  </a:ext>
                </a:extLst>
              </p:cNvPr>
              <p:cNvSpPr/>
              <p:nvPr/>
            </p:nvSpPr>
            <p:spPr>
              <a:xfrm>
                <a:off x="8239228" y="4477829"/>
                <a:ext cx="85269" cy="8526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35" name="直接连接符 234">
                <a:extLst>
                  <a:ext uri="{FF2B5EF4-FFF2-40B4-BE49-F238E27FC236}">
                    <a16:creationId xmlns:a16="http://schemas.microsoft.com/office/drawing/2014/main" id="{1F295C08-D76B-4134-9030-9000B9A28936}"/>
                  </a:ext>
                </a:extLst>
              </p:cNvPr>
              <p:cNvCxnSpPr>
                <a:stCxn id="236" idx="3"/>
                <a:endCxn id="242" idx="1"/>
              </p:cNvCxnSpPr>
              <p:nvPr/>
            </p:nvCxnSpPr>
            <p:spPr>
              <a:xfrm>
                <a:off x="7541175" y="4648367"/>
                <a:ext cx="698053" cy="0"/>
              </a:xfrm>
              <a:prstGeom prst="line">
                <a:avLst/>
              </a:prstGeom>
              <a:ln w="95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36" name="矩形 235">
                <a:extLst>
                  <a:ext uri="{FF2B5EF4-FFF2-40B4-BE49-F238E27FC236}">
                    <a16:creationId xmlns:a16="http://schemas.microsoft.com/office/drawing/2014/main" id="{49CAB8FC-36D8-4A6F-BF8A-0FFA14CFB599}"/>
                  </a:ext>
                </a:extLst>
              </p:cNvPr>
              <p:cNvSpPr/>
              <p:nvPr/>
            </p:nvSpPr>
            <p:spPr>
              <a:xfrm>
                <a:off x="7455906" y="4605732"/>
                <a:ext cx="85269" cy="8526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" name="矩形 236">
                <a:extLst>
                  <a:ext uri="{FF2B5EF4-FFF2-40B4-BE49-F238E27FC236}">
                    <a16:creationId xmlns:a16="http://schemas.microsoft.com/office/drawing/2014/main" id="{D5A7D967-7365-4C6C-8987-8AF583AF4D64}"/>
                  </a:ext>
                </a:extLst>
              </p:cNvPr>
              <p:cNvSpPr/>
              <p:nvPr/>
            </p:nvSpPr>
            <p:spPr>
              <a:xfrm>
                <a:off x="7715654" y="4605733"/>
                <a:ext cx="85269" cy="8526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8" name="矩形 237">
                <a:extLst>
                  <a:ext uri="{FF2B5EF4-FFF2-40B4-BE49-F238E27FC236}">
                    <a16:creationId xmlns:a16="http://schemas.microsoft.com/office/drawing/2014/main" id="{43C2F2BA-519E-40C5-9117-8FA0A6995FE1}"/>
                  </a:ext>
                </a:extLst>
              </p:cNvPr>
              <p:cNvSpPr/>
              <p:nvPr/>
            </p:nvSpPr>
            <p:spPr>
              <a:xfrm>
                <a:off x="7585780" y="4605732"/>
                <a:ext cx="85269" cy="8526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9" name="矩形 238">
                <a:extLst>
                  <a:ext uri="{FF2B5EF4-FFF2-40B4-BE49-F238E27FC236}">
                    <a16:creationId xmlns:a16="http://schemas.microsoft.com/office/drawing/2014/main" id="{34484F3D-F770-4A6A-A874-690D10677394}"/>
                  </a:ext>
                </a:extLst>
              </p:cNvPr>
              <p:cNvSpPr/>
              <p:nvPr/>
            </p:nvSpPr>
            <p:spPr>
              <a:xfrm>
                <a:off x="7845528" y="4605732"/>
                <a:ext cx="85269" cy="8526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0" name="矩形 239">
                <a:extLst>
                  <a:ext uri="{FF2B5EF4-FFF2-40B4-BE49-F238E27FC236}">
                    <a16:creationId xmlns:a16="http://schemas.microsoft.com/office/drawing/2014/main" id="{DC060B3A-414A-40DE-899D-0D8E3442F672}"/>
                  </a:ext>
                </a:extLst>
              </p:cNvPr>
              <p:cNvSpPr/>
              <p:nvPr/>
            </p:nvSpPr>
            <p:spPr>
              <a:xfrm>
                <a:off x="8109354" y="4605733"/>
                <a:ext cx="85269" cy="8526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1" name="矩形 240">
                <a:extLst>
                  <a:ext uri="{FF2B5EF4-FFF2-40B4-BE49-F238E27FC236}">
                    <a16:creationId xmlns:a16="http://schemas.microsoft.com/office/drawing/2014/main" id="{CF73FB15-3025-455D-9A6E-701B4517554B}"/>
                  </a:ext>
                </a:extLst>
              </p:cNvPr>
              <p:cNvSpPr/>
              <p:nvPr/>
            </p:nvSpPr>
            <p:spPr>
              <a:xfrm>
                <a:off x="7979480" y="4605732"/>
                <a:ext cx="85269" cy="8526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2" name="矩形 241">
                <a:extLst>
                  <a:ext uri="{FF2B5EF4-FFF2-40B4-BE49-F238E27FC236}">
                    <a16:creationId xmlns:a16="http://schemas.microsoft.com/office/drawing/2014/main" id="{40A03525-6FD4-43D5-A041-B815AEF5496A}"/>
                  </a:ext>
                </a:extLst>
              </p:cNvPr>
              <p:cNvSpPr/>
              <p:nvPr/>
            </p:nvSpPr>
            <p:spPr>
              <a:xfrm>
                <a:off x="8239228" y="4605732"/>
                <a:ext cx="85269" cy="85269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3" name="左大括号 242">
              <a:extLst>
                <a:ext uri="{FF2B5EF4-FFF2-40B4-BE49-F238E27FC236}">
                  <a16:creationId xmlns:a16="http://schemas.microsoft.com/office/drawing/2014/main" id="{09A4832F-BA3B-4C33-8757-5079AB952FFB}"/>
                </a:ext>
              </a:extLst>
            </p:cNvPr>
            <p:cNvSpPr/>
            <p:nvPr/>
          </p:nvSpPr>
          <p:spPr>
            <a:xfrm rot="16200000">
              <a:off x="3209237" y="3273555"/>
              <a:ext cx="57327" cy="835773"/>
            </a:xfrm>
            <a:prstGeom prst="leftBrace">
              <a:avLst>
                <a:gd name="adj1" fmla="val 92742"/>
                <a:gd name="adj2" fmla="val 5024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文本框 243">
              <a:extLst>
                <a:ext uri="{FF2B5EF4-FFF2-40B4-BE49-F238E27FC236}">
                  <a16:creationId xmlns:a16="http://schemas.microsoft.com/office/drawing/2014/main" id="{E7AD94B5-C2FA-4DBE-BA51-87561533C510}"/>
                </a:ext>
              </a:extLst>
            </p:cNvPr>
            <p:cNvSpPr txBox="1"/>
            <p:nvPr/>
          </p:nvSpPr>
          <p:spPr>
            <a:xfrm flipH="1">
              <a:off x="3062477" y="3621913"/>
              <a:ext cx="2453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1"/>
                  </a:solidFill>
                </a:rPr>
                <a:t>M</a:t>
              </a:r>
            </a:p>
          </p:txBody>
        </p:sp>
        <p:sp>
          <p:nvSpPr>
            <p:cNvPr id="245" name="左大括号 244">
              <a:extLst>
                <a:ext uri="{FF2B5EF4-FFF2-40B4-BE49-F238E27FC236}">
                  <a16:creationId xmlns:a16="http://schemas.microsoft.com/office/drawing/2014/main" id="{A4274200-7D2D-4DD1-9087-7B8518E70911}"/>
                </a:ext>
              </a:extLst>
            </p:cNvPr>
            <p:cNvSpPr/>
            <p:nvPr/>
          </p:nvSpPr>
          <p:spPr>
            <a:xfrm rot="10800000">
              <a:off x="3721500" y="2766986"/>
              <a:ext cx="57327" cy="835773"/>
            </a:xfrm>
            <a:prstGeom prst="leftBrace">
              <a:avLst>
                <a:gd name="adj1" fmla="val 92742"/>
                <a:gd name="adj2" fmla="val 50249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文本框 245">
              <a:extLst>
                <a:ext uri="{FF2B5EF4-FFF2-40B4-BE49-F238E27FC236}">
                  <a16:creationId xmlns:a16="http://schemas.microsoft.com/office/drawing/2014/main" id="{1888D53C-362F-48BB-B085-E60A5546AA77}"/>
                </a:ext>
              </a:extLst>
            </p:cNvPr>
            <p:cNvSpPr txBox="1"/>
            <p:nvPr/>
          </p:nvSpPr>
          <p:spPr>
            <a:xfrm flipH="1">
              <a:off x="3735558" y="3057871"/>
              <a:ext cx="24532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solidFill>
                    <a:schemeClr val="accent1"/>
                  </a:solidFill>
                </a:rPr>
                <a:t>N</a:t>
              </a:r>
            </a:p>
          </p:txBody>
        </p:sp>
        <p:sp>
          <p:nvSpPr>
            <p:cNvPr id="247" name="文本框 246">
              <a:extLst>
                <a:ext uri="{FF2B5EF4-FFF2-40B4-BE49-F238E27FC236}">
                  <a16:creationId xmlns:a16="http://schemas.microsoft.com/office/drawing/2014/main" id="{AC5C53CA-40F4-48D8-A2F2-D63DFE2024A6}"/>
                </a:ext>
              </a:extLst>
            </p:cNvPr>
            <p:cNvSpPr txBox="1"/>
            <p:nvPr/>
          </p:nvSpPr>
          <p:spPr>
            <a:xfrm>
              <a:off x="2596100" y="2392117"/>
              <a:ext cx="13893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  <a:latin typeface="Bahnschrift SemiBold Condensed" panose="020B0502040204020203" pitchFamily="34" charset="0"/>
                </a:rPr>
                <a:t>Tensor network</a:t>
              </a: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37358995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2" grpId="0" animBg="1"/>
      <p:bldP spid="14" grpId="0" animBg="1"/>
      <p:bldP spid="19" grpId="0" animBg="1"/>
      <p:bldP spid="22" grpId="0" animBg="1"/>
      <p:bldP spid="23" grpId="0" animBg="1"/>
      <p:bldP spid="25" grpId="0" animBg="1"/>
      <p:bldP spid="26" grpId="0"/>
      <p:bldP spid="27" grpId="0"/>
      <p:bldP spid="28" grpId="0"/>
      <p:bldP spid="12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2ED">
            <a:alpha val="5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B80C53A-E648-4549-AC3E-E4C60AFEA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2800" dirty="0"/>
              <a:t>BACKGROUND</a:t>
            </a:r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F62F8-F999-2440-A70C-231A5A59A3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888423" cy="273844"/>
          </a:xfrm>
        </p:spPr>
        <p:txBody>
          <a:bodyPr/>
          <a:lstStyle/>
          <a:p>
            <a:fld id="{467F8F79-4EAE-244F-AD62-39263CE2098C}" type="datetime1">
              <a:rPr lang="en-US" smtClean="0"/>
              <a:t>10/28/2021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1D6BF-0144-E84C-92E9-41B84C217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06C4-DED5-B445-98FA-62023581D134}" type="slidenum">
              <a:rPr lang="en-US" smtClean="0"/>
              <a:t>8</a:t>
            </a:fld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6E9EF33-8467-0649-80D9-04D07C446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18776"/>
            <a:ext cx="7886700" cy="2171197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altLang="zh-CN" sz="2000" b="1" dirty="0"/>
              <a:t>Quantum Simulation Method —— PEPS</a:t>
            </a:r>
            <a:r>
              <a:rPr lang="en-US" sz="2000" dirty="0">
                <a:solidFill>
                  <a:schemeClr val="accent3">
                    <a:lumMod val="60000"/>
                    <a:lumOff val="40000"/>
                  </a:schemeClr>
                </a:solidFill>
                <a:latin typeface="Bahnschrift Light Condensed" panose="020B0502040204020203" pitchFamily="34" charset="0"/>
              </a:rPr>
              <a:t>(Projected Entangled-Pair States)</a:t>
            </a:r>
          </a:p>
          <a:p>
            <a:r>
              <a:rPr lang="en-US" altLang="zh-CN" sz="1800" i="1" dirty="0"/>
              <a:t>The PEPS method of simulating quantum many-body systems is built on the framework of tensor network evolution and </a:t>
            </a:r>
            <a:r>
              <a:rPr lang="en-US" altLang="zh-CN" sz="1800" i="1" dirty="0">
                <a:solidFill>
                  <a:srgbClr val="FF0000"/>
                </a:solidFill>
              </a:rPr>
              <a:t>contraction</a:t>
            </a:r>
            <a:r>
              <a:rPr lang="en-US" altLang="zh-CN" sz="1800" i="1" dirty="0"/>
              <a:t>.</a:t>
            </a:r>
          </a:p>
          <a:p>
            <a:pPr marL="0" indent="0">
              <a:buNone/>
            </a:pPr>
            <a:endParaRPr lang="en-US" altLang="zh-CN" sz="2000" b="1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D467F220-0942-40DD-B54D-29A4EED26815}"/>
              </a:ext>
            </a:extLst>
          </p:cNvPr>
          <p:cNvSpPr txBox="1"/>
          <p:nvPr/>
        </p:nvSpPr>
        <p:spPr>
          <a:xfrm>
            <a:off x="3429782" y="3483481"/>
            <a:ext cx="2727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2">
                    <a:lumMod val="75000"/>
                  </a:schemeClr>
                </a:solidFill>
                <a:latin typeface="Bahnschrift Light" panose="020B0502040204020203" pitchFamily="34" charset="0"/>
              </a:rPr>
              <a:t>Network Contraction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Bahnschrift Light" panose="020B0502040204020203" pitchFamily="34" charset="0"/>
            </a:endParaRPr>
          </a:p>
        </p:txBody>
      </p: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37B1B698-C4D2-46BB-AEA1-4E2387EB49CB}"/>
              </a:ext>
            </a:extLst>
          </p:cNvPr>
          <p:cNvGrpSpPr/>
          <p:nvPr/>
        </p:nvGrpSpPr>
        <p:grpSpPr>
          <a:xfrm>
            <a:off x="628563" y="2356826"/>
            <a:ext cx="1066992" cy="866252"/>
            <a:chOff x="4319474" y="1460936"/>
            <a:chExt cx="1066992" cy="866252"/>
          </a:xfrm>
        </p:grpSpPr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F9AEA711-E8EB-4D0A-953D-96666131BA55}"/>
                </a:ext>
              </a:extLst>
            </p:cNvPr>
            <p:cNvSpPr/>
            <p:nvPr/>
          </p:nvSpPr>
          <p:spPr>
            <a:xfrm>
              <a:off x="4445833" y="1587298"/>
              <a:ext cx="814275" cy="613533"/>
            </a:xfrm>
            <a:prstGeom prst="rect">
              <a:avLst/>
            </a:prstGeom>
            <a:noFill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Comic Sans MS" panose="030F0702030302020204" pitchFamily="66" charset="0"/>
              </a:endParaRPr>
            </a:p>
          </p:txBody>
        </p:sp>
        <p:sp>
          <p:nvSpPr>
            <p:cNvPr id="60" name="椭圆 59">
              <a:extLst>
                <a:ext uri="{FF2B5EF4-FFF2-40B4-BE49-F238E27FC236}">
                  <a16:creationId xmlns:a16="http://schemas.microsoft.com/office/drawing/2014/main" id="{7AE8CA05-8FCD-4FF3-AA9B-A5BA6A0E7E6D}"/>
                </a:ext>
              </a:extLst>
            </p:cNvPr>
            <p:cNvSpPr/>
            <p:nvPr/>
          </p:nvSpPr>
          <p:spPr>
            <a:xfrm>
              <a:off x="4319474" y="1460937"/>
              <a:ext cx="252717" cy="252717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latin typeface="Comic Sans MS" panose="030F0702030302020204" pitchFamily="66" charset="0"/>
                </a:rPr>
                <a:t>j</a:t>
              </a:r>
              <a:endParaRPr lang="en-US" sz="1200" dirty="0">
                <a:latin typeface="Comic Sans MS" panose="030F0702030302020204" pitchFamily="66" charset="0"/>
              </a:endParaRPr>
            </a:p>
          </p:txBody>
        </p:sp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31CA76BA-0CFD-42CF-99F8-1E4FDE8E30A6}"/>
                </a:ext>
              </a:extLst>
            </p:cNvPr>
            <p:cNvSpPr/>
            <p:nvPr/>
          </p:nvSpPr>
          <p:spPr>
            <a:xfrm>
              <a:off x="5133749" y="1460937"/>
              <a:ext cx="252717" cy="252717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latin typeface="Comic Sans MS" panose="030F0702030302020204" pitchFamily="66" charset="0"/>
                </a:rPr>
                <a:t>g</a:t>
              </a:r>
              <a:endParaRPr lang="en-US" sz="1200" dirty="0">
                <a:latin typeface="Comic Sans MS" panose="030F0702030302020204" pitchFamily="66" charset="0"/>
              </a:endParaRPr>
            </a:p>
          </p:txBody>
        </p:sp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60786D1D-EC0C-4C87-B641-35CA3F687627}"/>
                </a:ext>
              </a:extLst>
            </p:cNvPr>
            <p:cNvSpPr/>
            <p:nvPr/>
          </p:nvSpPr>
          <p:spPr>
            <a:xfrm>
              <a:off x="4726611" y="1460936"/>
              <a:ext cx="252717" cy="252717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latin typeface="Comic Sans MS" panose="030F0702030302020204" pitchFamily="66" charset="0"/>
                </a:rPr>
                <a:t>k</a:t>
              </a:r>
              <a:endParaRPr lang="en-US" sz="1200" dirty="0">
                <a:latin typeface="Comic Sans MS" panose="030F0702030302020204" pitchFamily="66" charset="0"/>
              </a:endParaRPr>
            </a:p>
          </p:txBody>
        </p:sp>
        <p:sp>
          <p:nvSpPr>
            <p:cNvPr id="63" name="椭圆 62">
              <a:extLst>
                <a:ext uri="{FF2B5EF4-FFF2-40B4-BE49-F238E27FC236}">
                  <a16:creationId xmlns:a16="http://schemas.microsoft.com/office/drawing/2014/main" id="{45EA8340-0E18-4E65-86E8-0473C500AC27}"/>
                </a:ext>
              </a:extLst>
            </p:cNvPr>
            <p:cNvSpPr/>
            <p:nvPr/>
          </p:nvSpPr>
          <p:spPr>
            <a:xfrm>
              <a:off x="4319474" y="2074471"/>
              <a:ext cx="252717" cy="252717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latin typeface="Comic Sans MS" panose="030F0702030302020204" pitchFamily="66" charset="0"/>
                </a:rPr>
                <a:t>n</a:t>
              </a:r>
              <a:endParaRPr lang="en-US" sz="1200" dirty="0">
                <a:latin typeface="Comic Sans MS" panose="030F0702030302020204" pitchFamily="66" charset="0"/>
              </a:endParaRPr>
            </a:p>
          </p:txBody>
        </p:sp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84E2E3A4-8C26-4928-AA87-56C633DDCCB2}"/>
                </a:ext>
              </a:extLst>
            </p:cNvPr>
            <p:cNvSpPr/>
            <p:nvPr/>
          </p:nvSpPr>
          <p:spPr>
            <a:xfrm>
              <a:off x="5133748" y="2074471"/>
              <a:ext cx="252717" cy="252717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latin typeface="Comic Sans MS" panose="030F0702030302020204" pitchFamily="66" charset="0"/>
                </a:rPr>
                <a:t>p</a:t>
              </a:r>
              <a:endParaRPr lang="en-US" sz="12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BA427631-6A0E-4EFE-ABE1-3C68E0733A26}"/>
              </a:ext>
            </a:extLst>
          </p:cNvPr>
          <p:cNvGrpSpPr/>
          <p:nvPr/>
        </p:nvGrpSpPr>
        <p:grpSpPr>
          <a:xfrm>
            <a:off x="5656990" y="2653430"/>
            <a:ext cx="659855" cy="252718"/>
            <a:chOff x="5656990" y="2653430"/>
            <a:chExt cx="659855" cy="252718"/>
          </a:xfrm>
        </p:grpSpPr>
        <p:cxnSp>
          <p:nvCxnSpPr>
            <p:cNvPr id="77" name="直接连接符 76">
              <a:extLst>
                <a:ext uri="{FF2B5EF4-FFF2-40B4-BE49-F238E27FC236}">
                  <a16:creationId xmlns:a16="http://schemas.microsoft.com/office/drawing/2014/main" id="{5444367F-64DB-4333-B0CD-8E6FD43CCDF7}"/>
                </a:ext>
              </a:extLst>
            </p:cNvPr>
            <p:cNvCxnSpPr>
              <a:cxnSpLocks/>
              <a:stCxn id="79" idx="6"/>
              <a:endCxn id="78" idx="2"/>
            </p:cNvCxnSpPr>
            <p:nvPr/>
          </p:nvCxnSpPr>
          <p:spPr>
            <a:xfrm>
              <a:off x="5909707" y="2779789"/>
              <a:ext cx="154421" cy="1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78" name="椭圆 77">
              <a:extLst>
                <a:ext uri="{FF2B5EF4-FFF2-40B4-BE49-F238E27FC236}">
                  <a16:creationId xmlns:a16="http://schemas.microsoft.com/office/drawing/2014/main" id="{213827E9-4FDE-42CD-9AF4-5F2ADDE4102B}"/>
                </a:ext>
              </a:extLst>
            </p:cNvPr>
            <p:cNvSpPr/>
            <p:nvPr/>
          </p:nvSpPr>
          <p:spPr>
            <a:xfrm>
              <a:off x="6064128" y="2653431"/>
              <a:ext cx="252717" cy="252717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latin typeface="Comic Sans MS" panose="030F0702030302020204" pitchFamily="66" charset="0"/>
                </a:rPr>
                <a:t>g</a:t>
              </a:r>
              <a:endParaRPr lang="en-US" sz="1200" dirty="0">
                <a:latin typeface="Comic Sans MS" panose="030F0702030302020204" pitchFamily="66" charset="0"/>
              </a:endParaRPr>
            </a:p>
          </p:txBody>
        </p:sp>
        <p:sp>
          <p:nvSpPr>
            <p:cNvPr id="79" name="椭圆 78">
              <a:extLst>
                <a:ext uri="{FF2B5EF4-FFF2-40B4-BE49-F238E27FC236}">
                  <a16:creationId xmlns:a16="http://schemas.microsoft.com/office/drawing/2014/main" id="{55B7D201-B750-4658-B1C2-B1E3FE39E120}"/>
                </a:ext>
              </a:extLst>
            </p:cNvPr>
            <p:cNvSpPr/>
            <p:nvPr/>
          </p:nvSpPr>
          <p:spPr>
            <a:xfrm>
              <a:off x="5656990" y="2653430"/>
              <a:ext cx="252717" cy="252717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latin typeface="Comic Sans MS" panose="030F0702030302020204" pitchFamily="66" charset="0"/>
                </a:rPr>
                <a:t>k</a:t>
              </a:r>
              <a:endParaRPr lang="en-US" sz="12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67BD33F5-C7A2-4A3B-81DF-FE4555DE2BE7}"/>
              </a:ext>
            </a:extLst>
          </p:cNvPr>
          <p:cNvGrpSpPr/>
          <p:nvPr/>
        </p:nvGrpSpPr>
        <p:grpSpPr>
          <a:xfrm>
            <a:off x="7075993" y="2670493"/>
            <a:ext cx="487818" cy="252717"/>
            <a:chOff x="7075993" y="2670493"/>
            <a:chExt cx="487818" cy="252717"/>
          </a:xfrm>
        </p:grpSpPr>
        <p:sp>
          <p:nvSpPr>
            <p:cNvPr id="80" name="椭圆 79">
              <a:extLst>
                <a:ext uri="{FF2B5EF4-FFF2-40B4-BE49-F238E27FC236}">
                  <a16:creationId xmlns:a16="http://schemas.microsoft.com/office/drawing/2014/main" id="{9FE88A0E-D924-40B5-B5EC-999A03136804}"/>
                </a:ext>
              </a:extLst>
            </p:cNvPr>
            <p:cNvSpPr/>
            <p:nvPr/>
          </p:nvSpPr>
          <p:spPr>
            <a:xfrm>
              <a:off x="7075993" y="2670493"/>
              <a:ext cx="252717" cy="252717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latin typeface="Comic Sans MS" panose="030F0702030302020204" pitchFamily="66" charset="0"/>
                </a:rPr>
                <a:t>k</a:t>
              </a:r>
              <a:endParaRPr lang="en-US" sz="1200" dirty="0">
                <a:latin typeface="Comic Sans MS" panose="030F0702030302020204" pitchFamily="66" charset="0"/>
              </a:endParaRPr>
            </a:p>
          </p:txBody>
        </p:sp>
        <p:sp>
          <p:nvSpPr>
            <p:cNvPr id="81" name="任意多边形: 形状 80">
              <a:extLst>
                <a:ext uri="{FF2B5EF4-FFF2-40B4-BE49-F238E27FC236}">
                  <a16:creationId xmlns:a16="http://schemas.microsoft.com/office/drawing/2014/main" id="{67FC0FC5-4152-4D20-B6B0-CCD62A4EE973}"/>
                </a:ext>
              </a:extLst>
            </p:cNvPr>
            <p:cNvSpPr/>
            <p:nvPr/>
          </p:nvSpPr>
          <p:spPr>
            <a:xfrm>
              <a:off x="7328710" y="2721717"/>
              <a:ext cx="235101" cy="127000"/>
            </a:xfrm>
            <a:custGeom>
              <a:avLst/>
              <a:gdLst>
                <a:gd name="connsiteX0" fmla="*/ 0 w 235101"/>
                <a:gd name="connsiteY0" fmla="*/ 29633 h 127000"/>
                <a:gd name="connsiteX1" fmla="*/ 10584 w 235101"/>
                <a:gd name="connsiteY1" fmla="*/ 21166 h 127000"/>
                <a:gd name="connsiteX2" fmla="*/ 82550 w 235101"/>
                <a:gd name="connsiteY2" fmla="*/ 0 h 127000"/>
                <a:gd name="connsiteX3" fmla="*/ 154517 w 235101"/>
                <a:gd name="connsiteY3" fmla="*/ 16933 h 127000"/>
                <a:gd name="connsiteX4" fmla="*/ 184150 w 235101"/>
                <a:gd name="connsiteY4" fmla="*/ 29633 h 127000"/>
                <a:gd name="connsiteX5" fmla="*/ 218017 w 235101"/>
                <a:gd name="connsiteY5" fmla="*/ 59266 h 127000"/>
                <a:gd name="connsiteX6" fmla="*/ 230717 w 235101"/>
                <a:gd name="connsiteY6" fmla="*/ 80433 h 127000"/>
                <a:gd name="connsiteX7" fmla="*/ 232834 w 235101"/>
                <a:gd name="connsiteY7" fmla="*/ 116416 h 127000"/>
                <a:gd name="connsiteX8" fmla="*/ 213784 w 235101"/>
                <a:gd name="connsiteY8" fmla="*/ 122766 h 127000"/>
                <a:gd name="connsiteX9" fmla="*/ 150284 w 235101"/>
                <a:gd name="connsiteY9" fmla="*/ 127000 h 127000"/>
                <a:gd name="connsiteX10" fmla="*/ 4234 w 235101"/>
                <a:gd name="connsiteY10" fmla="*/ 124883 h 12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5101" h="127000">
                  <a:moveTo>
                    <a:pt x="0" y="29633"/>
                  </a:moveTo>
                  <a:cubicBezTo>
                    <a:pt x="3528" y="26811"/>
                    <a:pt x="6471" y="23036"/>
                    <a:pt x="10584" y="21166"/>
                  </a:cubicBezTo>
                  <a:cubicBezTo>
                    <a:pt x="36129" y="9555"/>
                    <a:pt x="55554" y="6352"/>
                    <a:pt x="82550" y="0"/>
                  </a:cubicBezTo>
                  <a:cubicBezTo>
                    <a:pt x="115036" y="5733"/>
                    <a:pt x="123078" y="5777"/>
                    <a:pt x="154517" y="16933"/>
                  </a:cubicBezTo>
                  <a:cubicBezTo>
                    <a:pt x="164645" y="20527"/>
                    <a:pt x="174867" y="24218"/>
                    <a:pt x="184150" y="29633"/>
                  </a:cubicBezTo>
                  <a:cubicBezTo>
                    <a:pt x="189723" y="32884"/>
                    <a:pt x="212358" y="51721"/>
                    <a:pt x="218017" y="59266"/>
                  </a:cubicBezTo>
                  <a:cubicBezTo>
                    <a:pt x="222954" y="65849"/>
                    <a:pt x="226484" y="73377"/>
                    <a:pt x="230717" y="80433"/>
                  </a:cubicBezTo>
                  <a:cubicBezTo>
                    <a:pt x="230718" y="80439"/>
                    <a:pt x="238967" y="110897"/>
                    <a:pt x="232834" y="116416"/>
                  </a:cubicBezTo>
                  <a:cubicBezTo>
                    <a:pt x="227859" y="120894"/>
                    <a:pt x="220318" y="121314"/>
                    <a:pt x="213784" y="122766"/>
                  </a:cubicBezTo>
                  <a:cubicBezTo>
                    <a:pt x="201494" y="125497"/>
                    <a:pt x="151194" y="126957"/>
                    <a:pt x="150284" y="127000"/>
                  </a:cubicBezTo>
                  <a:lnTo>
                    <a:pt x="4234" y="124883"/>
                  </a:lnTo>
                </a:path>
              </a:pathLst>
            </a:custGeom>
            <a:ln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5" name="箭头: 右 84">
            <a:extLst>
              <a:ext uri="{FF2B5EF4-FFF2-40B4-BE49-F238E27FC236}">
                <a16:creationId xmlns:a16="http://schemas.microsoft.com/office/drawing/2014/main" id="{A5AB34CB-7D60-4295-B441-29150B695892}"/>
              </a:ext>
            </a:extLst>
          </p:cNvPr>
          <p:cNvSpPr/>
          <p:nvPr/>
        </p:nvSpPr>
        <p:spPr>
          <a:xfrm>
            <a:off x="4943327" y="2704483"/>
            <a:ext cx="537410" cy="1451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箭头: 右 85">
            <a:extLst>
              <a:ext uri="{FF2B5EF4-FFF2-40B4-BE49-F238E27FC236}">
                <a16:creationId xmlns:a16="http://schemas.microsoft.com/office/drawing/2014/main" id="{AB83C182-49A0-43E9-B555-50037EFBD7F4}"/>
              </a:ext>
            </a:extLst>
          </p:cNvPr>
          <p:cNvSpPr/>
          <p:nvPr/>
        </p:nvSpPr>
        <p:spPr>
          <a:xfrm>
            <a:off x="3523895" y="2693992"/>
            <a:ext cx="537410" cy="1451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箭头: 右 86">
            <a:extLst>
              <a:ext uri="{FF2B5EF4-FFF2-40B4-BE49-F238E27FC236}">
                <a16:creationId xmlns:a16="http://schemas.microsoft.com/office/drawing/2014/main" id="{4A22400B-B250-4ABB-B669-9CEC17FF31C5}"/>
              </a:ext>
            </a:extLst>
          </p:cNvPr>
          <p:cNvSpPr/>
          <p:nvPr/>
        </p:nvSpPr>
        <p:spPr>
          <a:xfrm>
            <a:off x="6428556" y="2708154"/>
            <a:ext cx="537410" cy="1451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箭头: 右 88">
            <a:extLst>
              <a:ext uri="{FF2B5EF4-FFF2-40B4-BE49-F238E27FC236}">
                <a16:creationId xmlns:a16="http://schemas.microsoft.com/office/drawing/2014/main" id="{1D97C06D-B9DC-407E-80CC-7FFB5EAFDE43}"/>
              </a:ext>
            </a:extLst>
          </p:cNvPr>
          <p:cNvSpPr/>
          <p:nvPr/>
        </p:nvSpPr>
        <p:spPr>
          <a:xfrm>
            <a:off x="1844063" y="2670493"/>
            <a:ext cx="432324" cy="1561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文本框 89">
            <a:extLst>
              <a:ext uri="{FF2B5EF4-FFF2-40B4-BE49-F238E27FC236}">
                <a16:creationId xmlns:a16="http://schemas.microsoft.com/office/drawing/2014/main" id="{D670C71F-4A65-4298-8214-73414B7BAC0D}"/>
              </a:ext>
            </a:extLst>
          </p:cNvPr>
          <p:cNvSpPr txBox="1"/>
          <p:nvPr/>
        </p:nvSpPr>
        <p:spPr>
          <a:xfrm>
            <a:off x="7730779" y="2575076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  <a:latin typeface="Comic Sans MS" panose="030F0702030302020204" pitchFamily="66" charset="0"/>
              </a:rPr>
              <a:t>(x)</a:t>
            </a:r>
            <a:endParaRPr lang="en-US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6" name="文本框 105">
            <a:extLst>
              <a:ext uri="{FF2B5EF4-FFF2-40B4-BE49-F238E27FC236}">
                <a16:creationId xmlns:a16="http://schemas.microsoft.com/office/drawing/2014/main" id="{2644BB2B-941D-4878-B959-80F4B784C362}"/>
              </a:ext>
            </a:extLst>
          </p:cNvPr>
          <p:cNvSpPr txBox="1"/>
          <p:nvPr/>
        </p:nvSpPr>
        <p:spPr>
          <a:xfrm>
            <a:off x="1558255" y="2653431"/>
            <a:ext cx="3100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</a:p>
        </p:txBody>
      </p:sp>
      <p:sp>
        <p:nvSpPr>
          <p:cNvPr id="112" name="文本框 111">
            <a:extLst>
              <a:ext uri="{FF2B5EF4-FFF2-40B4-BE49-F238E27FC236}">
                <a16:creationId xmlns:a16="http://schemas.microsoft.com/office/drawing/2014/main" id="{772A08AC-BF08-41C2-8EF0-221EFF3A112A}"/>
              </a:ext>
            </a:extLst>
          </p:cNvPr>
          <p:cNvSpPr txBox="1"/>
          <p:nvPr/>
        </p:nvSpPr>
        <p:spPr>
          <a:xfrm>
            <a:off x="777555" y="2121145"/>
            <a:ext cx="3100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</a:p>
        </p:txBody>
      </p:sp>
      <p:sp>
        <p:nvSpPr>
          <p:cNvPr id="113" name="文本框 112">
            <a:extLst>
              <a:ext uri="{FF2B5EF4-FFF2-40B4-BE49-F238E27FC236}">
                <a16:creationId xmlns:a16="http://schemas.microsoft.com/office/drawing/2014/main" id="{ECCD8689-08AF-45FF-9F49-C21423F8C5BC}"/>
              </a:ext>
            </a:extLst>
          </p:cNvPr>
          <p:cNvSpPr txBox="1"/>
          <p:nvPr/>
        </p:nvSpPr>
        <p:spPr>
          <a:xfrm>
            <a:off x="1200573" y="2123700"/>
            <a:ext cx="3100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AF9944FF-2C3B-43E8-81B8-7A76DF13AFFD}"/>
              </a:ext>
            </a:extLst>
          </p:cNvPr>
          <p:cNvGrpSpPr/>
          <p:nvPr/>
        </p:nvGrpSpPr>
        <p:grpSpPr>
          <a:xfrm>
            <a:off x="2245507" y="2198447"/>
            <a:ext cx="1226595" cy="1045431"/>
            <a:chOff x="2245507" y="2198447"/>
            <a:chExt cx="1226595" cy="1045431"/>
          </a:xfrm>
        </p:grpSpPr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82AEE7C3-C413-4368-B986-E822A37F5E51}"/>
                </a:ext>
              </a:extLst>
            </p:cNvPr>
            <p:cNvCxnSpPr>
              <a:stCxn id="65" idx="6"/>
              <a:endCxn id="66" idx="2"/>
            </p:cNvCxnSpPr>
            <p:nvPr/>
          </p:nvCxnSpPr>
          <p:spPr>
            <a:xfrm>
              <a:off x="2498224" y="2503986"/>
              <a:ext cx="561558" cy="0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65" name="椭圆 64">
              <a:extLst>
                <a:ext uri="{FF2B5EF4-FFF2-40B4-BE49-F238E27FC236}">
                  <a16:creationId xmlns:a16="http://schemas.microsoft.com/office/drawing/2014/main" id="{659A27E5-5A9A-4D73-9085-996880A92DA7}"/>
                </a:ext>
              </a:extLst>
            </p:cNvPr>
            <p:cNvSpPr/>
            <p:nvPr/>
          </p:nvSpPr>
          <p:spPr>
            <a:xfrm>
              <a:off x="2245507" y="2377627"/>
              <a:ext cx="252717" cy="252717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latin typeface="Comic Sans MS" panose="030F0702030302020204" pitchFamily="66" charset="0"/>
                </a:rPr>
                <a:t>j</a:t>
              </a:r>
              <a:endParaRPr lang="en-US" sz="1200" dirty="0">
                <a:latin typeface="Comic Sans MS" panose="030F0702030302020204" pitchFamily="66" charset="0"/>
              </a:endParaRPr>
            </a:p>
          </p:txBody>
        </p:sp>
        <p:sp>
          <p:nvSpPr>
            <p:cNvPr id="66" name="椭圆 65">
              <a:extLst>
                <a:ext uri="{FF2B5EF4-FFF2-40B4-BE49-F238E27FC236}">
                  <a16:creationId xmlns:a16="http://schemas.microsoft.com/office/drawing/2014/main" id="{825966C4-A05E-4896-81B6-B2EC55D37EFC}"/>
                </a:ext>
              </a:extLst>
            </p:cNvPr>
            <p:cNvSpPr/>
            <p:nvPr/>
          </p:nvSpPr>
          <p:spPr>
            <a:xfrm>
              <a:off x="3059782" y="2377627"/>
              <a:ext cx="252717" cy="252717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latin typeface="Comic Sans MS" panose="030F0702030302020204" pitchFamily="66" charset="0"/>
                </a:rPr>
                <a:t>g</a:t>
              </a:r>
              <a:endParaRPr lang="en-US" sz="1200" dirty="0">
                <a:latin typeface="Comic Sans MS" panose="030F0702030302020204" pitchFamily="66" charset="0"/>
              </a:endParaRPr>
            </a:p>
          </p:txBody>
        </p:sp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03AEA6AA-B32B-42B8-9488-90208C2C8CFC}"/>
                </a:ext>
              </a:extLst>
            </p:cNvPr>
            <p:cNvSpPr/>
            <p:nvPr/>
          </p:nvSpPr>
          <p:spPr>
            <a:xfrm>
              <a:off x="2652644" y="2377626"/>
              <a:ext cx="252717" cy="252717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latin typeface="Comic Sans MS" panose="030F0702030302020204" pitchFamily="66" charset="0"/>
                </a:rPr>
                <a:t>k</a:t>
              </a:r>
              <a:endParaRPr lang="en-US" sz="1200" dirty="0">
                <a:latin typeface="Comic Sans MS" panose="030F0702030302020204" pitchFamily="66" charset="0"/>
              </a:endParaRPr>
            </a:p>
          </p:txBody>
        </p:sp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92F37791-C663-45D8-A3FA-0F5F05692ABA}"/>
                </a:ext>
              </a:extLst>
            </p:cNvPr>
            <p:cNvSpPr/>
            <p:nvPr/>
          </p:nvSpPr>
          <p:spPr>
            <a:xfrm>
              <a:off x="3059781" y="2991161"/>
              <a:ext cx="252717" cy="252717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latin typeface="Comic Sans MS" panose="030F0702030302020204" pitchFamily="66" charset="0"/>
                </a:rPr>
                <a:t>p</a:t>
              </a:r>
              <a:endParaRPr lang="en-US" sz="12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69" name="直接连接符 68">
              <a:extLst>
                <a:ext uri="{FF2B5EF4-FFF2-40B4-BE49-F238E27FC236}">
                  <a16:creationId xmlns:a16="http://schemas.microsoft.com/office/drawing/2014/main" id="{DC59F315-210F-41BB-8463-D8000765A79F}"/>
                </a:ext>
              </a:extLst>
            </p:cNvPr>
            <p:cNvCxnSpPr>
              <a:stCxn id="65" idx="5"/>
              <a:endCxn id="68" idx="1"/>
            </p:cNvCxnSpPr>
            <p:nvPr/>
          </p:nvCxnSpPr>
          <p:spPr>
            <a:xfrm>
              <a:off x="2461214" y="2593334"/>
              <a:ext cx="635577" cy="434837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0" name="直接连接符 69">
              <a:extLst>
                <a:ext uri="{FF2B5EF4-FFF2-40B4-BE49-F238E27FC236}">
                  <a16:creationId xmlns:a16="http://schemas.microsoft.com/office/drawing/2014/main" id="{6B2FA1C4-F3A0-44B1-B7AA-C0E0EEF7BB0E}"/>
                </a:ext>
              </a:extLst>
            </p:cNvPr>
            <p:cNvCxnSpPr>
              <a:stCxn id="66" idx="4"/>
              <a:endCxn id="68" idx="0"/>
            </p:cNvCxnSpPr>
            <p:nvPr/>
          </p:nvCxnSpPr>
          <p:spPr>
            <a:xfrm flipH="1">
              <a:off x="3186140" y="2630344"/>
              <a:ext cx="1" cy="360817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07" name="文本框 106">
              <a:extLst>
                <a:ext uri="{FF2B5EF4-FFF2-40B4-BE49-F238E27FC236}">
                  <a16:creationId xmlns:a16="http://schemas.microsoft.com/office/drawing/2014/main" id="{4E868BA3-EEF1-4FB1-AB4B-729FC3BCB214}"/>
                </a:ext>
              </a:extLst>
            </p:cNvPr>
            <p:cNvSpPr txBox="1"/>
            <p:nvPr/>
          </p:nvSpPr>
          <p:spPr>
            <a:xfrm>
              <a:off x="3162016" y="2688177"/>
              <a:ext cx="3100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ambria" panose="02040503050406030204" pitchFamily="18" charset="0"/>
                  <a:ea typeface="Cambria" panose="02040503050406030204" pitchFamily="18" charset="0"/>
                </a:rPr>
                <a:t>I</a:t>
              </a:r>
            </a:p>
          </p:txBody>
        </p:sp>
        <p:sp>
          <p:nvSpPr>
            <p:cNvPr id="120" name="文本框 119">
              <a:extLst>
                <a:ext uri="{FF2B5EF4-FFF2-40B4-BE49-F238E27FC236}">
                  <a16:creationId xmlns:a16="http://schemas.microsoft.com/office/drawing/2014/main" id="{1011CAF3-33DE-4C91-B419-65A4C0843EC9}"/>
                </a:ext>
              </a:extLst>
            </p:cNvPr>
            <p:cNvSpPr txBox="1"/>
            <p:nvPr/>
          </p:nvSpPr>
          <p:spPr>
            <a:xfrm>
              <a:off x="2440977" y="2198447"/>
              <a:ext cx="3100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</a:p>
          </p:txBody>
        </p:sp>
        <p:sp>
          <p:nvSpPr>
            <p:cNvPr id="121" name="文本框 120">
              <a:extLst>
                <a:ext uri="{FF2B5EF4-FFF2-40B4-BE49-F238E27FC236}">
                  <a16:creationId xmlns:a16="http://schemas.microsoft.com/office/drawing/2014/main" id="{A31DD4E0-AEDF-4DC2-BF9E-28B7EC052E85}"/>
                </a:ext>
              </a:extLst>
            </p:cNvPr>
            <p:cNvSpPr txBox="1"/>
            <p:nvPr/>
          </p:nvSpPr>
          <p:spPr>
            <a:xfrm>
              <a:off x="2863995" y="2201002"/>
              <a:ext cx="3100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5E10A6D2-66C5-4F74-A9A3-E135FA1E8D41}"/>
              </a:ext>
            </a:extLst>
          </p:cNvPr>
          <p:cNvGrpSpPr/>
          <p:nvPr/>
        </p:nvGrpSpPr>
        <p:grpSpPr>
          <a:xfrm>
            <a:off x="4133518" y="2128317"/>
            <a:ext cx="852381" cy="1052852"/>
            <a:chOff x="4133518" y="2128317"/>
            <a:chExt cx="852381" cy="1052852"/>
          </a:xfrm>
        </p:grpSpPr>
        <p:cxnSp>
          <p:nvCxnSpPr>
            <p:cNvPr id="71" name="直接连接符 70">
              <a:extLst>
                <a:ext uri="{FF2B5EF4-FFF2-40B4-BE49-F238E27FC236}">
                  <a16:creationId xmlns:a16="http://schemas.microsoft.com/office/drawing/2014/main" id="{C13500F3-17E9-4BC8-A0D0-95DAB66E0840}"/>
                </a:ext>
              </a:extLst>
            </p:cNvPr>
            <p:cNvCxnSpPr>
              <a:cxnSpLocks/>
              <a:stCxn id="73" idx="6"/>
              <a:endCxn id="72" idx="2"/>
            </p:cNvCxnSpPr>
            <p:nvPr/>
          </p:nvCxnSpPr>
          <p:spPr>
            <a:xfrm>
              <a:off x="4386235" y="2441276"/>
              <a:ext cx="154421" cy="1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72" name="椭圆 71">
              <a:extLst>
                <a:ext uri="{FF2B5EF4-FFF2-40B4-BE49-F238E27FC236}">
                  <a16:creationId xmlns:a16="http://schemas.microsoft.com/office/drawing/2014/main" id="{60123F31-556C-4F83-A03C-D4DC69FB4662}"/>
                </a:ext>
              </a:extLst>
            </p:cNvPr>
            <p:cNvSpPr/>
            <p:nvPr/>
          </p:nvSpPr>
          <p:spPr>
            <a:xfrm>
              <a:off x="4540656" y="2314918"/>
              <a:ext cx="252717" cy="252717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latin typeface="Comic Sans MS" panose="030F0702030302020204" pitchFamily="66" charset="0"/>
                </a:rPr>
                <a:t>g</a:t>
              </a:r>
              <a:endParaRPr lang="en-US" sz="1200" dirty="0">
                <a:latin typeface="Comic Sans MS" panose="030F0702030302020204" pitchFamily="66" charset="0"/>
              </a:endParaRPr>
            </a:p>
          </p:txBody>
        </p:sp>
        <p:sp>
          <p:nvSpPr>
            <p:cNvPr id="73" name="椭圆 72">
              <a:extLst>
                <a:ext uri="{FF2B5EF4-FFF2-40B4-BE49-F238E27FC236}">
                  <a16:creationId xmlns:a16="http://schemas.microsoft.com/office/drawing/2014/main" id="{FED846F9-FF71-4D9C-AAE5-3086C2DB54D5}"/>
                </a:ext>
              </a:extLst>
            </p:cNvPr>
            <p:cNvSpPr/>
            <p:nvPr/>
          </p:nvSpPr>
          <p:spPr>
            <a:xfrm>
              <a:off x="4133518" y="2314917"/>
              <a:ext cx="252717" cy="252717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latin typeface="Comic Sans MS" panose="030F0702030302020204" pitchFamily="66" charset="0"/>
                </a:rPr>
                <a:t>k</a:t>
              </a:r>
              <a:endParaRPr lang="en-US" sz="1200" dirty="0">
                <a:latin typeface="Comic Sans MS" panose="030F0702030302020204" pitchFamily="66" charset="0"/>
              </a:endParaRPr>
            </a:p>
          </p:txBody>
        </p:sp>
        <p:sp>
          <p:nvSpPr>
            <p:cNvPr id="74" name="椭圆 73">
              <a:extLst>
                <a:ext uri="{FF2B5EF4-FFF2-40B4-BE49-F238E27FC236}">
                  <a16:creationId xmlns:a16="http://schemas.microsoft.com/office/drawing/2014/main" id="{EE0A2416-2142-4F4E-99D2-226A80D543E4}"/>
                </a:ext>
              </a:extLst>
            </p:cNvPr>
            <p:cNvSpPr/>
            <p:nvPr/>
          </p:nvSpPr>
          <p:spPr>
            <a:xfrm>
              <a:off x="4540655" y="2928452"/>
              <a:ext cx="252717" cy="252717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latin typeface="Comic Sans MS" panose="030F0702030302020204" pitchFamily="66" charset="0"/>
                </a:rPr>
                <a:t>p</a:t>
              </a:r>
              <a:endParaRPr lang="en-US" sz="1200" dirty="0">
                <a:latin typeface="Comic Sans MS" panose="030F0702030302020204" pitchFamily="66" charset="0"/>
              </a:endParaRPr>
            </a:p>
          </p:txBody>
        </p:sp>
        <p:cxnSp>
          <p:nvCxnSpPr>
            <p:cNvPr id="75" name="直接连接符 74">
              <a:extLst>
                <a:ext uri="{FF2B5EF4-FFF2-40B4-BE49-F238E27FC236}">
                  <a16:creationId xmlns:a16="http://schemas.microsoft.com/office/drawing/2014/main" id="{D3BDE69C-2655-462E-B80C-D64927C0EB53}"/>
                </a:ext>
              </a:extLst>
            </p:cNvPr>
            <p:cNvCxnSpPr>
              <a:cxnSpLocks/>
              <a:stCxn id="73" idx="4"/>
              <a:endCxn id="74" idx="1"/>
            </p:cNvCxnSpPr>
            <p:nvPr/>
          </p:nvCxnSpPr>
          <p:spPr>
            <a:xfrm>
              <a:off x="4259877" y="2567634"/>
              <a:ext cx="317788" cy="397828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6" name="直接连接符 75">
              <a:extLst>
                <a:ext uri="{FF2B5EF4-FFF2-40B4-BE49-F238E27FC236}">
                  <a16:creationId xmlns:a16="http://schemas.microsoft.com/office/drawing/2014/main" id="{403AB458-84F8-406B-94E8-CD3915E68D5F}"/>
                </a:ext>
              </a:extLst>
            </p:cNvPr>
            <p:cNvCxnSpPr>
              <a:stCxn id="72" idx="4"/>
              <a:endCxn id="74" idx="0"/>
            </p:cNvCxnSpPr>
            <p:nvPr/>
          </p:nvCxnSpPr>
          <p:spPr>
            <a:xfrm flipH="1">
              <a:off x="4667014" y="2567635"/>
              <a:ext cx="1" cy="360817"/>
            </a:xfrm>
            <a:prstGeom prst="line">
              <a:avLst/>
            </a:prstGeom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  <p:sp>
          <p:nvSpPr>
            <p:cNvPr id="122" name="文本框 121">
              <a:extLst>
                <a:ext uri="{FF2B5EF4-FFF2-40B4-BE49-F238E27FC236}">
                  <a16:creationId xmlns:a16="http://schemas.microsoft.com/office/drawing/2014/main" id="{1AA191A7-3A70-434E-8C72-DF053651FF89}"/>
                </a:ext>
              </a:extLst>
            </p:cNvPr>
            <p:cNvSpPr txBox="1"/>
            <p:nvPr/>
          </p:nvSpPr>
          <p:spPr>
            <a:xfrm>
              <a:off x="4328244" y="2128317"/>
              <a:ext cx="3100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</a:p>
          </p:txBody>
        </p:sp>
        <p:sp>
          <p:nvSpPr>
            <p:cNvPr id="123" name="文本框 122">
              <a:extLst>
                <a:ext uri="{FF2B5EF4-FFF2-40B4-BE49-F238E27FC236}">
                  <a16:creationId xmlns:a16="http://schemas.microsoft.com/office/drawing/2014/main" id="{808AAD5D-70D6-4CCF-A4E6-6C3BB255F009}"/>
                </a:ext>
              </a:extLst>
            </p:cNvPr>
            <p:cNvSpPr txBox="1"/>
            <p:nvPr/>
          </p:nvSpPr>
          <p:spPr>
            <a:xfrm>
              <a:off x="4675813" y="2609544"/>
              <a:ext cx="3100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latin typeface="Cambria" panose="02040503050406030204" pitchFamily="18" charset="0"/>
                  <a:ea typeface="Cambria" panose="02040503050406030204" pitchFamily="18" charset="0"/>
                </a:rPr>
                <a:t>I</a:t>
              </a:r>
            </a:p>
          </p:txBody>
        </p:sp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09B42729-E876-4F01-A971-FD630E73E06C}"/>
              </a:ext>
            </a:extLst>
          </p:cNvPr>
          <p:cNvSpPr txBox="1"/>
          <p:nvPr/>
        </p:nvSpPr>
        <p:spPr>
          <a:xfrm>
            <a:off x="7245924" y="2899080"/>
            <a:ext cx="1663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kern="100" dirty="0">
                <a:solidFill>
                  <a:srgbClr val="FF0000"/>
                </a:solidFill>
                <a:effectLst/>
                <a:latin typeface="Bahnschrift SemiBold Condensed" panose="020B0502040204020203" pitchFamily="34" charset="0"/>
                <a:ea typeface="等线" panose="02010600030101010101" pitchFamily="2" charset="-122"/>
                <a:cs typeface="Times New Roman" panose="02020603050405020304" pitchFamily="18" charset="0"/>
              </a:rPr>
              <a:t>a single-amplitude</a:t>
            </a:r>
            <a:endParaRPr lang="en-US" dirty="0">
              <a:solidFill>
                <a:srgbClr val="FF0000"/>
              </a:solidFill>
              <a:latin typeface="Bahnschrift SemiBold Condensed" panose="020B0502040204020203" pitchFamily="34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565035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26" grpId="0"/>
      <p:bldP spid="85" grpId="0" animBg="1"/>
      <p:bldP spid="86" grpId="0" animBg="1"/>
      <p:bldP spid="87" grpId="0" animBg="1"/>
      <p:bldP spid="89" grpId="0" animBg="1"/>
      <p:bldP spid="90" grpId="0"/>
      <p:bldP spid="106" grpId="0"/>
      <p:bldP spid="112" grpId="0"/>
      <p:bldP spid="113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2ED">
            <a:alpha val="5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B80C53A-E648-4549-AC3E-E4C60AFEA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CN" sz="2800" dirty="0"/>
              <a:t>BACKGROUND</a:t>
            </a:r>
            <a:endParaRPr lang="en-US" sz="2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F62F8-F999-2440-A70C-231A5A59A3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888423" cy="273844"/>
          </a:xfrm>
        </p:spPr>
        <p:txBody>
          <a:bodyPr/>
          <a:lstStyle/>
          <a:p>
            <a:fld id="{467F8F79-4EAE-244F-AD62-39263CE2098C}" type="datetime1">
              <a:rPr lang="en-US" smtClean="0"/>
              <a:t>10/28/2021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1D6BF-0144-E84C-92E9-41B84C217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06C4-DED5-B445-98FA-62023581D134}" type="slidenum">
              <a:rPr lang="en-US" smtClean="0"/>
              <a:t>9</a:t>
            </a:fld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6E9EF33-8467-0649-80D9-04D07C446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05823"/>
            <a:ext cx="7886700" cy="2836735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altLang="zh-CN" sz="2000" b="1" dirty="0"/>
              <a:t>Computing equipment ——The New Sunway Supercomputer</a:t>
            </a:r>
          </a:p>
        </p:txBody>
      </p:sp>
      <p:pic>
        <p:nvPicPr>
          <p:cNvPr id="343" name="图片 342">
            <a:extLst>
              <a:ext uri="{FF2B5EF4-FFF2-40B4-BE49-F238E27FC236}">
                <a16:creationId xmlns:a16="http://schemas.microsoft.com/office/drawing/2014/main" id="{520316FC-136C-4211-B89B-1832E6F88E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575" y="1809396"/>
            <a:ext cx="4228562" cy="2442943"/>
          </a:xfrm>
          <a:prstGeom prst="rect">
            <a:avLst/>
          </a:prstGeom>
        </p:spPr>
      </p:pic>
      <p:sp>
        <p:nvSpPr>
          <p:cNvPr id="344" name="文本框 343">
            <a:extLst>
              <a:ext uri="{FF2B5EF4-FFF2-40B4-BE49-F238E27FC236}">
                <a16:creationId xmlns:a16="http://schemas.microsoft.com/office/drawing/2014/main" id="{027FEC9D-2D49-4374-A73A-4D11A7BDC698}"/>
              </a:ext>
            </a:extLst>
          </p:cNvPr>
          <p:cNvSpPr txBox="1"/>
          <p:nvPr/>
        </p:nvSpPr>
        <p:spPr>
          <a:xfrm>
            <a:off x="5157108" y="1725727"/>
            <a:ext cx="35022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b="0" i="0" u="none" strike="noStrike" baseline="0" dirty="0">
                <a:solidFill>
                  <a:schemeClr val="accent2">
                    <a:lumMod val="50000"/>
                  </a:schemeClr>
                </a:solidFill>
                <a:latin typeface="Bahnschrift Light Condensed" panose="020B0502040204020203" pitchFamily="34" charset="0"/>
              </a:rPr>
              <a:t>The processor chip is composed of 6 core-groups (CGs), Each core group includes a MPE and 64 CPEs, totally of 390 cores.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Bahnschrift Light Condensed" panose="020B0502040204020203" pitchFamily="34" charset="0"/>
              </a:rPr>
              <a:t>SW26016pro is 96 GB memory and 16 GB memory in each CG. Each CPE has a 256KB scratch pad memory.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Bahnschrift Light Condensed" panose="020B0502040204020203" pitchFamily="34" charset="0"/>
              </a:rPr>
              <a:t>The CPE adopts the SW64 instructions and provide 512-bit SIMD support.</a:t>
            </a:r>
          </a:p>
          <a:p>
            <a:pPr algn="l"/>
            <a:endParaRPr lang="en-US" dirty="0">
              <a:solidFill>
                <a:schemeClr val="accent2">
                  <a:lumMod val="50000"/>
                </a:schemeClr>
              </a:solidFill>
              <a:latin typeface="Bahnschrift Light Condensed" panose="020B0502040204020203" pitchFamily="34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3068820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344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9|9.7|1|0.6|0.9|7.8|1.3|2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3.1|0.7|20|0.9|3.9|8.6|1.6|1.6|15.6|1.4|0.7|1|0.8|0.7|0.8|1|0.8|0.6|0.9|1.5|1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1.2|0.7|3.4|1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0.9|0.7|5.2|1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0.7|0.5|5.7|2.4|9.9|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0.8|0.6|9.6|3.5|13.6|1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6.1|6.9|9.4|15.2|20.7|2.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4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2.5|4.4|1.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9|2.5|17.1|2.7|3.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1|4.4|1.1|7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2.5|0.9|2.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3|1|1.4|2.4|2.6|0.9|5.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2.5|22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1.2|10.2|57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3.2|9.3|1.3|2.8|1.3|13.2|5.2|2|0.8|1.1|1.2|1.7|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1|2.8|0.9|1.1|0.6|0.9|0.7|0.9|0.8|1.7|1|1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3.4|7.4|34.5|11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6|1.9|1.3|30.3|20.7|1.4|5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3|3.2|1.1|1|21.5|7.5|1.2|1.9|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.4|1|0.7|3.2|6.1|1.1|0.6|1|0.6|1.6"/>
</p:tagLst>
</file>

<file path=ppt/theme/theme1.xml><?xml version="1.0" encoding="utf-8"?>
<a:theme xmlns:a="http://schemas.openxmlformats.org/drawingml/2006/main" name="SC21ppt">
  <a:themeElements>
    <a:clrScheme name="SC21 Color">
      <a:dk1>
        <a:srgbClr val="2E3348"/>
      </a:dk1>
      <a:lt1>
        <a:srgbClr val="F8F1EC"/>
      </a:lt1>
      <a:dk2>
        <a:srgbClr val="2E3348"/>
      </a:dk2>
      <a:lt2>
        <a:srgbClr val="F8F1EC"/>
      </a:lt2>
      <a:accent1>
        <a:srgbClr val="D47362"/>
      </a:accent1>
      <a:accent2>
        <a:srgbClr val="A8B189"/>
      </a:accent2>
      <a:accent3>
        <a:srgbClr val="384B5E"/>
      </a:accent3>
      <a:accent4>
        <a:srgbClr val="DDD1C2"/>
      </a:accent4>
      <a:accent5>
        <a:srgbClr val="FFFFFF"/>
      </a:accent5>
      <a:accent6>
        <a:srgbClr val="000000"/>
      </a:accent6>
      <a:hlink>
        <a:srgbClr val="D47362"/>
      </a:hlink>
      <a:folHlink>
        <a:srgbClr val="5F6E7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C21ppt" id="{BA595672-667B-5F4A-B349-6529542DA7AD}" vid="{E04CB860-2EAD-7847-BD75-87481A3F376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C21 Color">
    <a:dk1>
      <a:srgbClr val="2E3348"/>
    </a:dk1>
    <a:lt1>
      <a:srgbClr val="F8F1EC"/>
    </a:lt1>
    <a:dk2>
      <a:srgbClr val="2E3348"/>
    </a:dk2>
    <a:lt2>
      <a:srgbClr val="F8F1EC"/>
    </a:lt2>
    <a:accent1>
      <a:srgbClr val="D47362"/>
    </a:accent1>
    <a:accent2>
      <a:srgbClr val="A8B189"/>
    </a:accent2>
    <a:accent3>
      <a:srgbClr val="384B5E"/>
    </a:accent3>
    <a:accent4>
      <a:srgbClr val="DDD1C2"/>
    </a:accent4>
    <a:accent5>
      <a:srgbClr val="FFFFFF"/>
    </a:accent5>
    <a:accent6>
      <a:srgbClr val="000000"/>
    </a:accent6>
    <a:hlink>
      <a:srgbClr val="D47362"/>
    </a:hlink>
    <a:folHlink>
      <a:srgbClr val="5F6E7E"/>
    </a:folHlink>
  </a:clrScheme>
</a:themeOverride>
</file>

<file path=ppt/theme/themeOverride2.xml><?xml version="1.0" encoding="utf-8"?>
<a:themeOverride xmlns:a="http://schemas.openxmlformats.org/drawingml/2006/main">
  <a:clrScheme name="SC21 Color">
    <a:dk1>
      <a:srgbClr val="2E3348"/>
    </a:dk1>
    <a:lt1>
      <a:srgbClr val="F8F1EC"/>
    </a:lt1>
    <a:dk2>
      <a:srgbClr val="2E3348"/>
    </a:dk2>
    <a:lt2>
      <a:srgbClr val="F8F1EC"/>
    </a:lt2>
    <a:accent1>
      <a:srgbClr val="D47362"/>
    </a:accent1>
    <a:accent2>
      <a:srgbClr val="A8B189"/>
    </a:accent2>
    <a:accent3>
      <a:srgbClr val="384B5E"/>
    </a:accent3>
    <a:accent4>
      <a:srgbClr val="DDD1C2"/>
    </a:accent4>
    <a:accent5>
      <a:srgbClr val="FFFFFF"/>
    </a:accent5>
    <a:accent6>
      <a:srgbClr val="000000"/>
    </a:accent6>
    <a:hlink>
      <a:srgbClr val="D47362"/>
    </a:hlink>
    <a:folHlink>
      <a:srgbClr val="5F6E7E"/>
    </a:folHlink>
  </a:clrScheme>
</a:themeOverride>
</file>

<file path=ppt/theme/themeOverride3.xml><?xml version="1.0" encoding="utf-8"?>
<a:themeOverride xmlns:a="http://schemas.openxmlformats.org/drawingml/2006/main">
  <a:clrScheme name="SC21 Color">
    <a:dk1>
      <a:srgbClr val="2E3348"/>
    </a:dk1>
    <a:lt1>
      <a:srgbClr val="F8F1EC"/>
    </a:lt1>
    <a:dk2>
      <a:srgbClr val="2E3348"/>
    </a:dk2>
    <a:lt2>
      <a:srgbClr val="F8F1EC"/>
    </a:lt2>
    <a:accent1>
      <a:srgbClr val="D47362"/>
    </a:accent1>
    <a:accent2>
      <a:srgbClr val="A8B189"/>
    </a:accent2>
    <a:accent3>
      <a:srgbClr val="384B5E"/>
    </a:accent3>
    <a:accent4>
      <a:srgbClr val="DDD1C2"/>
    </a:accent4>
    <a:accent5>
      <a:srgbClr val="FFFFFF"/>
    </a:accent5>
    <a:accent6>
      <a:srgbClr val="000000"/>
    </a:accent6>
    <a:hlink>
      <a:srgbClr val="D47362"/>
    </a:hlink>
    <a:folHlink>
      <a:srgbClr val="5F6E7E"/>
    </a:folHlink>
  </a:clrScheme>
</a:themeOverride>
</file>

<file path=ppt/theme/themeOverride4.xml><?xml version="1.0" encoding="utf-8"?>
<a:themeOverride xmlns:a="http://schemas.openxmlformats.org/drawingml/2006/main">
  <a:clrScheme name="SC21 Color">
    <a:dk1>
      <a:srgbClr val="2E3348"/>
    </a:dk1>
    <a:lt1>
      <a:srgbClr val="F8F1EC"/>
    </a:lt1>
    <a:dk2>
      <a:srgbClr val="2E3348"/>
    </a:dk2>
    <a:lt2>
      <a:srgbClr val="F8F1EC"/>
    </a:lt2>
    <a:accent1>
      <a:srgbClr val="D47362"/>
    </a:accent1>
    <a:accent2>
      <a:srgbClr val="A8B189"/>
    </a:accent2>
    <a:accent3>
      <a:srgbClr val="384B5E"/>
    </a:accent3>
    <a:accent4>
      <a:srgbClr val="DDD1C2"/>
    </a:accent4>
    <a:accent5>
      <a:srgbClr val="FFFFFF"/>
    </a:accent5>
    <a:accent6>
      <a:srgbClr val="000000"/>
    </a:accent6>
    <a:hlink>
      <a:srgbClr val="D47362"/>
    </a:hlink>
    <a:folHlink>
      <a:srgbClr val="5F6E7E"/>
    </a:folHlink>
  </a:clrScheme>
</a:themeOverride>
</file>

<file path=ppt/theme/themeOverride5.xml><?xml version="1.0" encoding="utf-8"?>
<a:themeOverride xmlns:a="http://schemas.openxmlformats.org/drawingml/2006/main">
  <a:clrScheme name="SC21 Color">
    <a:dk1>
      <a:srgbClr val="2E3348"/>
    </a:dk1>
    <a:lt1>
      <a:srgbClr val="F8F1EC"/>
    </a:lt1>
    <a:dk2>
      <a:srgbClr val="2E3348"/>
    </a:dk2>
    <a:lt2>
      <a:srgbClr val="F8F1EC"/>
    </a:lt2>
    <a:accent1>
      <a:srgbClr val="D47362"/>
    </a:accent1>
    <a:accent2>
      <a:srgbClr val="A8B189"/>
    </a:accent2>
    <a:accent3>
      <a:srgbClr val="384B5E"/>
    </a:accent3>
    <a:accent4>
      <a:srgbClr val="DDD1C2"/>
    </a:accent4>
    <a:accent5>
      <a:srgbClr val="FFFFFF"/>
    </a:accent5>
    <a:accent6>
      <a:srgbClr val="000000"/>
    </a:accent6>
    <a:hlink>
      <a:srgbClr val="D47362"/>
    </a:hlink>
    <a:folHlink>
      <a:srgbClr val="5F6E7E"/>
    </a:folHlink>
  </a:clrScheme>
</a:themeOverride>
</file>

<file path=ppt/theme/themeOverride6.xml><?xml version="1.0" encoding="utf-8"?>
<a:themeOverride xmlns:a="http://schemas.openxmlformats.org/drawingml/2006/main">
  <a:clrScheme name="SC21 Color">
    <a:dk1>
      <a:srgbClr val="2E3348"/>
    </a:dk1>
    <a:lt1>
      <a:srgbClr val="F8F1EC"/>
    </a:lt1>
    <a:dk2>
      <a:srgbClr val="2E3348"/>
    </a:dk2>
    <a:lt2>
      <a:srgbClr val="F8F1EC"/>
    </a:lt2>
    <a:accent1>
      <a:srgbClr val="D47362"/>
    </a:accent1>
    <a:accent2>
      <a:srgbClr val="A8B189"/>
    </a:accent2>
    <a:accent3>
      <a:srgbClr val="384B5E"/>
    </a:accent3>
    <a:accent4>
      <a:srgbClr val="DDD1C2"/>
    </a:accent4>
    <a:accent5>
      <a:srgbClr val="FFFFFF"/>
    </a:accent5>
    <a:accent6>
      <a:srgbClr val="000000"/>
    </a:accent6>
    <a:hlink>
      <a:srgbClr val="D47362"/>
    </a:hlink>
    <a:folHlink>
      <a:srgbClr val="5F6E7E"/>
    </a:folHlink>
  </a:clrScheme>
</a:themeOverride>
</file>

<file path=ppt/theme/themeOverride7.xml><?xml version="1.0" encoding="utf-8"?>
<a:themeOverride xmlns:a="http://schemas.openxmlformats.org/drawingml/2006/main">
  <a:clrScheme name="SC21 Color">
    <a:dk1>
      <a:srgbClr val="2E3348"/>
    </a:dk1>
    <a:lt1>
      <a:srgbClr val="F8F1EC"/>
    </a:lt1>
    <a:dk2>
      <a:srgbClr val="2E3348"/>
    </a:dk2>
    <a:lt2>
      <a:srgbClr val="F8F1EC"/>
    </a:lt2>
    <a:accent1>
      <a:srgbClr val="D47362"/>
    </a:accent1>
    <a:accent2>
      <a:srgbClr val="A8B189"/>
    </a:accent2>
    <a:accent3>
      <a:srgbClr val="384B5E"/>
    </a:accent3>
    <a:accent4>
      <a:srgbClr val="DDD1C2"/>
    </a:accent4>
    <a:accent5>
      <a:srgbClr val="FFFFFF"/>
    </a:accent5>
    <a:accent6>
      <a:srgbClr val="000000"/>
    </a:accent6>
    <a:hlink>
      <a:srgbClr val="D47362"/>
    </a:hlink>
    <a:folHlink>
      <a:srgbClr val="5F6E7E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2951</TotalTime>
  <Words>3894</Words>
  <Application>Microsoft Office PowerPoint</Application>
  <PresentationFormat>全屏显示(16:9)</PresentationFormat>
  <Paragraphs>605</Paragraphs>
  <Slides>30</Slides>
  <Notes>30</Notes>
  <HiddenSlides>1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7" baseType="lpstr">
      <vt:lpstr>MS Gothic</vt:lpstr>
      <vt:lpstr>等线</vt:lpstr>
      <vt:lpstr>Arial</vt:lpstr>
      <vt:lpstr>Bahnschrift Light</vt:lpstr>
      <vt:lpstr>Bahnschrift Light Condensed</vt:lpstr>
      <vt:lpstr>Bahnschrift SemiBold</vt:lpstr>
      <vt:lpstr>Bahnschrift SemiBold Condensed</vt:lpstr>
      <vt:lpstr>Bahnschrift SemiBold SemiConden</vt:lpstr>
      <vt:lpstr>Calibri</vt:lpstr>
      <vt:lpstr>Calibri Light</vt:lpstr>
      <vt:lpstr>Cambria</vt:lpstr>
      <vt:lpstr>Cambria Math</vt:lpstr>
      <vt:lpstr>Comic Sans MS</vt:lpstr>
      <vt:lpstr>Roboto</vt:lpstr>
      <vt:lpstr>Times New Roman</vt:lpstr>
      <vt:lpstr>Wingdings</vt:lpstr>
      <vt:lpstr>SC21ppt</vt:lpstr>
      <vt:lpstr>SW_Qsim: A Minimize-Memory Quantum Simulator with High-Performance on a New Sunway Supercomputer</vt:lpstr>
      <vt:lpstr>PowerPoint 演示文稿</vt:lpstr>
      <vt:lpstr>INTRODUCTION</vt:lpstr>
      <vt:lpstr>INTRODUCTION</vt:lpstr>
      <vt:lpstr>INTRODUCTION</vt:lpstr>
      <vt:lpstr>PowerPoint 演示文稿</vt:lpstr>
      <vt:lpstr>BACKGROUND</vt:lpstr>
      <vt:lpstr>BACKGROUND</vt:lpstr>
      <vt:lpstr>BACKGROUND</vt:lpstr>
      <vt:lpstr>PowerPoint 演示文稿</vt:lpstr>
      <vt:lpstr>INNOVATION</vt:lpstr>
      <vt:lpstr>INNOVATION</vt:lpstr>
      <vt:lpstr>INNOVATION</vt:lpstr>
      <vt:lpstr>INNOVATION</vt:lpstr>
      <vt:lpstr>INNOVATION</vt:lpstr>
      <vt:lpstr>INNOVATION</vt:lpstr>
      <vt:lpstr>INNOVATION</vt:lpstr>
      <vt:lpstr>INNOVATION</vt:lpstr>
      <vt:lpstr>INNOVATION</vt:lpstr>
      <vt:lpstr>PowerPoint 演示文稿</vt:lpstr>
      <vt:lpstr>PERFORMANCE MEASUREMENT</vt:lpstr>
      <vt:lpstr>PowerPoint 演示文稿</vt:lpstr>
      <vt:lpstr>PERFORMANCE RESULTS</vt:lpstr>
      <vt:lpstr>PERFORMANCE RESULTS</vt:lpstr>
      <vt:lpstr>PERFORMANCE RESULTS</vt:lpstr>
      <vt:lpstr>PERFORMANCE RESULTS</vt:lpstr>
      <vt:lpstr>PowerPoint 演示文稿</vt:lpstr>
      <vt:lpstr>CONCLUSIONS</vt:lpstr>
      <vt:lpstr>Thanks for listening!</vt:lpstr>
      <vt:lpstr>INTRODUCTION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yuling yang</cp:lastModifiedBy>
  <cp:revision>91</cp:revision>
  <dcterms:created xsi:type="dcterms:W3CDTF">2021-09-17T00:52:29Z</dcterms:created>
  <dcterms:modified xsi:type="dcterms:W3CDTF">2021-10-27T16:26:45Z</dcterms:modified>
  <cp:category/>
</cp:coreProperties>
</file>